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xml" ContentType="application/vnd.openxmlformats-officedocument.presentationml.tags+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3.xml" ContentType="application/vnd.openxmlformats-officedocument.presentationml.tags+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4.xml" ContentType="application/vnd.openxmlformats-officedocument.presentationml.tags+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5.xml" ContentType="application/vnd.openxmlformats-officedocument.presentationml.tags+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7"/>
  </p:notesMasterIdLst>
  <p:handoutMasterIdLst>
    <p:handoutMasterId r:id="rId8"/>
  </p:handoutMasterIdLst>
  <p:sldIdLst>
    <p:sldId id="352" r:id="rId2"/>
    <p:sldId id="353" r:id="rId3"/>
    <p:sldId id="354" r:id="rId4"/>
    <p:sldId id="355" r:id="rId5"/>
    <p:sldId id="356" r:id="rId6"/>
  </p:sldIdLst>
  <p:sldSz cx="12192000" cy="6858000"/>
  <p:notesSz cx="6805613" cy="9944100"/>
  <p:embeddedFontLst>
    <p:embeddedFont>
      <p:font typeface="Calibri" panose="020F0502020204030204" pitchFamily="34" charset="0"/>
      <p:regular r:id="rId9"/>
      <p:bold r:id="rId10"/>
      <p:italic r:id="rId11"/>
      <p:boldItalic r:id="rId12"/>
    </p:embeddedFont>
  </p:embeddedFontLst>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74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96A6"/>
    <a:srgbClr val="E2552E"/>
    <a:srgbClr val="BD627D"/>
    <a:srgbClr val="FFFF00"/>
    <a:srgbClr val="00687D"/>
    <a:srgbClr val="39838B"/>
    <a:srgbClr val="A93C39"/>
    <a:srgbClr val="3A648A"/>
    <a:srgbClr val="3596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3" autoAdjust="0"/>
    <p:restoredTop sz="86594" autoAdjust="0"/>
  </p:normalViewPr>
  <p:slideViewPr>
    <p:cSldViewPr snapToGrid="0">
      <p:cViewPr>
        <p:scale>
          <a:sx n="70" d="100"/>
          <a:sy n="70" d="100"/>
        </p:scale>
        <p:origin x="331" y="211"/>
      </p:cViewPr>
      <p:guideLst>
        <p:guide orient="horz" pos="2160"/>
        <p:guide pos="37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5B3263-EADC-428D-8158-A38F02465C2D}" type="doc">
      <dgm:prSet loTypeId="urn:microsoft.com/office/officeart/2005/8/layout/arrow2" loCatId="process" qsTypeId="urn:microsoft.com/office/officeart/2005/8/quickstyle/simple1" qsCatId="simple" csTypeId="urn:microsoft.com/office/officeart/2005/8/colors/accent1_2" csCatId="accent1" phldr="1"/>
      <dgm:spPr/>
    </dgm:pt>
    <dgm:pt modelId="{7AEA1E74-D4D9-43F9-9E20-04C6DDEEB131}">
      <dgm:prSet phldrT="[Tekst]" custT="1"/>
      <dgm:spPr/>
      <dgm:t>
        <a:bodyPr/>
        <a:lstStyle/>
        <a:p>
          <a:r>
            <a:rPr lang="nl-BE" sz="2800" dirty="0" smtClean="0"/>
            <a:t>Duurzaam</a:t>
          </a:r>
          <a:r>
            <a:rPr lang="nl-BE" sz="2000" dirty="0" smtClean="0"/>
            <a:t> </a:t>
          </a:r>
          <a:r>
            <a:rPr lang="nl-BE" sz="2800" dirty="0" smtClean="0"/>
            <a:t>energie opwekken</a:t>
          </a:r>
          <a:endParaRPr lang="nl-BE" sz="2800" dirty="0"/>
        </a:p>
      </dgm:t>
    </dgm:pt>
    <dgm:pt modelId="{DBECB214-C87B-4CD1-BAD2-C8D9566221FD}" type="parTrans" cxnId="{9D707834-D017-44B9-95F4-5AD77BC3AC91}">
      <dgm:prSet/>
      <dgm:spPr/>
      <dgm:t>
        <a:bodyPr/>
        <a:lstStyle/>
        <a:p>
          <a:endParaRPr lang="nl-BE"/>
        </a:p>
      </dgm:t>
    </dgm:pt>
    <dgm:pt modelId="{5095E825-E508-4935-A4E3-CAE6EDCAD672}" type="sibTrans" cxnId="{9D707834-D017-44B9-95F4-5AD77BC3AC91}">
      <dgm:prSet/>
      <dgm:spPr/>
      <dgm:t>
        <a:bodyPr/>
        <a:lstStyle/>
        <a:p>
          <a:endParaRPr lang="nl-BE"/>
        </a:p>
      </dgm:t>
    </dgm:pt>
    <dgm:pt modelId="{F173F145-D5B7-4D64-8AE4-9C31541A03A0}">
      <dgm:prSet phldrT="[Tekst]" custT="1"/>
      <dgm:spPr/>
      <dgm:t>
        <a:bodyPr/>
        <a:lstStyle/>
        <a:p>
          <a:r>
            <a:rPr lang="nl-BE" sz="2800" dirty="0" smtClean="0"/>
            <a:t>Meten is weten</a:t>
          </a:r>
          <a:endParaRPr lang="nl-BE" sz="2800" dirty="0"/>
        </a:p>
      </dgm:t>
    </dgm:pt>
    <dgm:pt modelId="{39CC3C23-EAB3-4E0B-B11D-B5CC6CDBE730}" type="parTrans" cxnId="{761CEC57-5D4A-4907-AC32-0E500BC064AD}">
      <dgm:prSet/>
      <dgm:spPr/>
      <dgm:t>
        <a:bodyPr/>
        <a:lstStyle/>
        <a:p>
          <a:endParaRPr lang="nl-BE"/>
        </a:p>
      </dgm:t>
    </dgm:pt>
    <dgm:pt modelId="{C3A703A0-023A-4D7D-8DF0-DC0B6BB120A9}" type="sibTrans" cxnId="{761CEC57-5D4A-4907-AC32-0E500BC064AD}">
      <dgm:prSet/>
      <dgm:spPr/>
      <dgm:t>
        <a:bodyPr/>
        <a:lstStyle/>
        <a:p>
          <a:endParaRPr lang="nl-BE"/>
        </a:p>
      </dgm:t>
    </dgm:pt>
    <dgm:pt modelId="{9DB0DF8E-B3BC-430B-9198-EA0A59EE7FE3}">
      <dgm:prSet phldrT="[Tekst]" custT="1"/>
      <dgm:spPr/>
      <dgm:t>
        <a:bodyPr/>
        <a:lstStyle/>
        <a:p>
          <a:r>
            <a:rPr lang="nl-BE" sz="2800" dirty="0" smtClean="0"/>
            <a:t>Energie opslag</a:t>
          </a:r>
          <a:endParaRPr lang="nl-BE" sz="2800" dirty="0"/>
        </a:p>
      </dgm:t>
    </dgm:pt>
    <dgm:pt modelId="{A9B267AC-4247-4095-A3FA-1FCCA8EC8E0A}" type="parTrans" cxnId="{B191F794-F3ED-4AFE-B5DB-3F5EF6A8358D}">
      <dgm:prSet/>
      <dgm:spPr/>
      <dgm:t>
        <a:bodyPr/>
        <a:lstStyle/>
        <a:p>
          <a:endParaRPr lang="nl-BE"/>
        </a:p>
      </dgm:t>
    </dgm:pt>
    <dgm:pt modelId="{95943BE5-DE44-4956-947A-932DB6532447}" type="sibTrans" cxnId="{B191F794-F3ED-4AFE-B5DB-3F5EF6A8358D}">
      <dgm:prSet/>
      <dgm:spPr/>
      <dgm:t>
        <a:bodyPr/>
        <a:lstStyle/>
        <a:p>
          <a:endParaRPr lang="nl-BE"/>
        </a:p>
      </dgm:t>
    </dgm:pt>
    <dgm:pt modelId="{DF816D5F-BCD3-4234-A79B-83B84675F2E4}">
      <dgm:prSet phldrT="[Tekst]" custT="1"/>
      <dgm:spPr/>
      <dgm:t>
        <a:bodyPr/>
        <a:lstStyle/>
        <a:p>
          <a:r>
            <a:rPr lang="nl-BE" sz="2800" dirty="0" err="1" smtClean="0"/>
            <a:t>Smartgrids</a:t>
          </a:r>
          <a:endParaRPr lang="nl-BE" sz="2600" dirty="0"/>
        </a:p>
      </dgm:t>
    </dgm:pt>
    <dgm:pt modelId="{4DF8D7DD-7D48-44B9-B421-EA60D49A46B8}" type="parTrans" cxnId="{69BC7E69-3FF9-472D-8FFC-D0144741DF75}">
      <dgm:prSet/>
      <dgm:spPr/>
      <dgm:t>
        <a:bodyPr/>
        <a:lstStyle/>
        <a:p>
          <a:endParaRPr lang="nl-BE"/>
        </a:p>
      </dgm:t>
    </dgm:pt>
    <dgm:pt modelId="{AC408544-042F-450A-9234-C82C2DB8D720}" type="sibTrans" cxnId="{69BC7E69-3FF9-472D-8FFC-D0144741DF75}">
      <dgm:prSet/>
      <dgm:spPr/>
      <dgm:t>
        <a:bodyPr/>
        <a:lstStyle/>
        <a:p>
          <a:endParaRPr lang="nl-BE"/>
        </a:p>
      </dgm:t>
    </dgm:pt>
    <dgm:pt modelId="{66809846-D1C3-4C5A-AACC-AF4EE1E90178}" type="pres">
      <dgm:prSet presAssocID="{895B3263-EADC-428D-8158-A38F02465C2D}" presName="arrowDiagram" presStyleCnt="0">
        <dgm:presLayoutVars>
          <dgm:chMax val="5"/>
          <dgm:dir/>
          <dgm:resizeHandles val="exact"/>
        </dgm:presLayoutVars>
      </dgm:prSet>
      <dgm:spPr/>
    </dgm:pt>
    <dgm:pt modelId="{8B5B198F-6E4E-426D-91B7-D5150DBCB302}" type="pres">
      <dgm:prSet presAssocID="{895B3263-EADC-428D-8158-A38F02465C2D}" presName="arrow" presStyleLbl="bgShp" presStyleIdx="0" presStyleCnt="1"/>
      <dgm:spPr/>
    </dgm:pt>
    <dgm:pt modelId="{1BAFCCEF-373A-4D95-9D72-5207F339B7CF}" type="pres">
      <dgm:prSet presAssocID="{895B3263-EADC-428D-8158-A38F02465C2D}" presName="arrowDiagram4" presStyleCnt="0"/>
      <dgm:spPr/>
    </dgm:pt>
    <dgm:pt modelId="{8A95B9F1-ECD0-41DB-9794-3A76C6F484AF}" type="pres">
      <dgm:prSet presAssocID="{7AEA1E74-D4D9-43F9-9E20-04C6DDEEB131}" presName="bullet4a" presStyleLbl="node1" presStyleIdx="0" presStyleCnt="4"/>
      <dgm:spPr/>
    </dgm:pt>
    <dgm:pt modelId="{CBECCC34-516C-44B3-9223-BA1FD6A882AC}" type="pres">
      <dgm:prSet presAssocID="{7AEA1E74-D4D9-43F9-9E20-04C6DDEEB131}" presName="textBox4a" presStyleLbl="revTx" presStyleIdx="0" presStyleCnt="4" custScaleX="387983" custScaleY="43186" custLinFactX="42306" custLinFactNeighborX="100000" custLinFactNeighborY="-20552">
        <dgm:presLayoutVars>
          <dgm:bulletEnabled val="1"/>
        </dgm:presLayoutVars>
      </dgm:prSet>
      <dgm:spPr/>
    </dgm:pt>
    <dgm:pt modelId="{F4C81448-18ED-48B5-BC27-2EC4CBBA1615}" type="pres">
      <dgm:prSet presAssocID="{F173F145-D5B7-4D64-8AE4-9C31541A03A0}" presName="bullet4b" presStyleLbl="node1" presStyleIdx="1" presStyleCnt="4"/>
      <dgm:spPr/>
    </dgm:pt>
    <dgm:pt modelId="{C55959DF-71EC-4CF0-906E-47FAF996A60E}" type="pres">
      <dgm:prSet presAssocID="{F173F145-D5B7-4D64-8AE4-9C31541A03A0}" presName="textBox4b" presStyleLbl="revTx" presStyleIdx="1" presStyleCnt="4" custScaleX="273904" custScaleY="25032" custLinFactNeighborX="84433" custLinFactNeighborY="-33822">
        <dgm:presLayoutVars>
          <dgm:bulletEnabled val="1"/>
        </dgm:presLayoutVars>
      </dgm:prSet>
      <dgm:spPr/>
    </dgm:pt>
    <dgm:pt modelId="{A945608F-B08A-4E9D-8BC2-C7F128B3C517}" type="pres">
      <dgm:prSet presAssocID="{9DB0DF8E-B3BC-430B-9198-EA0A59EE7FE3}" presName="bullet4c" presStyleLbl="node1" presStyleIdx="2" presStyleCnt="4"/>
      <dgm:spPr/>
    </dgm:pt>
    <dgm:pt modelId="{AB3D2D9B-FC4F-497D-8DCB-2497BE7FE259}" type="pres">
      <dgm:prSet presAssocID="{9DB0DF8E-B3BC-430B-9198-EA0A59EE7FE3}" presName="textBox4c" presStyleLbl="revTx" presStyleIdx="2" presStyleCnt="4" custScaleX="259924" custScaleY="12903" custLinFactNeighborX="59977" custLinFactNeighborY="-36408">
        <dgm:presLayoutVars>
          <dgm:bulletEnabled val="1"/>
        </dgm:presLayoutVars>
      </dgm:prSet>
      <dgm:spPr/>
    </dgm:pt>
    <dgm:pt modelId="{E68F5A0B-DAFD-4977-9EFC-792581334A1B}" type="pres">
      <dgm:prSet presAssocID="{DF816D5F-BCD3-4234-A79B-83B84675F2E4}" presName="bullet4d" presStyleLbl="node1" presStyleIdx="3" presStyleCnt="4"/>
      <dgm:spPr/>
    </dgm:pt>
    <dgm:pt modelId="{9111D79E-8F78-4F48-B5FE-1E1B11B7AAD7}" type="pres">
      <dgm:prSet presAssocID="{DF816D5F-BCD3-4234-A79B-83B84675F2E4}" presName="textBox4d" presStyleLbl="revTx" presStyleIdx="3" presStyleCnt="4" custScaleX="153907" custScaleY="22439" custLinFactNeighborY="-31210">
        <dgm:presLayoutVars>
          <dgm:bulletEnabled val="1"/>
        </dgm:presLayoutVars>
      </dgm:prSet>
      <dgm:spPr/>
    </dgm:pt>
  </dgm:ptLst>
  <dgm:cxnLst>
    <dgm:cxn modelId="{761CEC57-5D4A-4907-AC32-0E500BC064AD}" srcId="{895B3263-EADC-428D-8158-A38F02465C2D}" destId="{F173F145-D5B7-4D64-8AE4-9C31541A03A0}" srcOrd="1" destOrd="0" parTransId="{39CC3C23-EAB3-4E0B-B11D-B5CC6CDBE730}" sibTransId="{C3A703A0-023A-4D7D-8DF0-DC0B6BB120A9}"/>
    <dgm:cxn modelId="{9D707834-D017-44B9-95F4-5AD77BC3AC91}" srcId="{895B3263-EADC-428D-8158-A38F02465C2D}" destId="{7AEA1E74-D4D9-43F9-9E20-04C6DDEEB131}" srcOrd="0" destOrd="0" parTransId="{DBECB214-C87B-4CD1-BAD2-C8D9566221FD}" sibTransId="{5095E825-E508-4935-A4E3-CAE6EDCAD672}"/>
    <dgm:cxn modelId="{1F16C030-C5EE-4051-BB87-FA5BEE51BA02}" type="presOf" srcId="{F173F145-D5B7-4D64-8AE4-9C31541A03A0}" destId="{C55959DF-71EC-4CF0-906E-47FAF996A60E}" srcOrd="0" destOrd="0" presId="urn:microsoft.com/office/officeart/2005/8/layout/arrow2"/>
    <dgm:cxn modelId="{B191F794-F3ED-4AFE-B5DB-3F5EF6A8358D}" srcId="{895B3263-EADC-428D-8158-A38F02465C2D}" destId="{9DB0DF8E-B3BC-430B-9198-EA0A59EE7FE3}" srcOrd="2" destOrd="0" parTransId="{A9B267AC-4247-4095-A3FA-1FCCA8EC8E0A}" sibTransId="{95943BE5-DE44-4956-947A-932DB6532447}"/>
    <dgm:cxn modelId="{9D584733-58A8-4007-9032-AE55C065B79A}" type="presOf" srcId="{7AEA1E74-D4D9-43F9-9E20-04C6DDEEB131}" destId="{CBECCC34-516C-44B3-9223-BA1FD6A882AC}" srcOrd="0" destOrd="0" presId="urn:microsoft.com/office/officeart/2005/8/layout/arrow2"/>
    <dgm:cxn modelId="{6D79A36D-1CBF-4679-A881-C291457C8CD5}" type="presOf" srcId="{895B3263-EADC-428D-8158-A38F02465C2D}" destId="{66809846-D1C3-4C5A-AACC-AF4EE1E90178}" srcOrd="0" destOrd="0" presId="urn:microsoft.com/office/officeart/2005/8/layout/arrow2"/>
    <dgm:cxn modelId="{69BC7E69-3FF9-472D-8FFC-D0144741DF75}" srcId="{895B3263-EADC-428D-8158-A38F02465C2D}" destId="{DF816D5F-BCD3-4234-A79B-83B84675F2E4}" srcOrd="3" destOrd="0" parTransId="{4DF8D7DD-7D48-44B9-B421-EA60D49A46B8}" sibTransId="{AC408544-042F-450A-9234-C82C2DB8D720}"/>
    <dgm:cxn modelId="{D61C5092-F3D0-43F1-B5AB-AC4B81117DC9}" type="presOf" srcId="{DF816D5F-BCD3-4234-A79B-83B84675F2E4}" destId="{9111D79E-8F78-4F48-B5FE-1E1B11B7AAD7}" srcOrd="0" destOrd="0" presId="urn:microsoft.com/office/officeart/2005/8/layout/arrow2"/>
    <dgm:cxn modelId="{80629263-F8B8-4040-97CE-3D19A9760DB6}" type="presOf" srcId="{9DB0DF8E-B3BC-430B-9198-EA0A59EE7FE3}" destId="{AB3D2D9B-FC4F-497D-8DCB-2497BE7FE259}" srcOrd="0" destOrd="0" presId="urn:microsoft.com/office/officeart/2005/8/layout/arrow2"/>
    <dgm:cxn modelId="{773FE568-0E17-4161-94E4-4B9F0CB43AE8}" type="presParOf" srcId="{66809846-D1C3-4C5A-AACC-AF4EE1E90178}" destId="{8B5B198F-6E4E-426D-91B7-D5150DBCB302}" srcOrd="0" destOrd="0" presId="urn:microsoft.com/office/officeart/2005/8/layout/arrow2"/>
    <dgm:cxn modelId="{5FC4373E-734F-4D1C-934E-4D844047E972}" type="presParOf" srcId="{66809846-D1C3-4C5A-AACC-AF4EE1E90178}" destId="{1BAFCCEF-373A-4D95-9D72-5207F339B7CF}" srcOrd="1" destOrd="0" presId="urn:microsoft.com/office/officeart/2005/8/layout/arrow2"/>
    <dgm:cxn modelId="{696CD4C8-E66D-420D-8AF6-1B178805F5F2}" type="presParOf" srcId="{1BAFCCEF-373A-4D95-9D72-5207F339B7CF}" destId="{8A95B9F1-ECD0-41DB-9794-3A76C6F484AF}" srcOrd="0" destOrd="0" presId="urn:microsoft.com/office/officeart/2005/8/layout/arrow2"/>
    <dgm:cxn modelId="{CC30CE3B-31C6-4E9E-9C61-36F90C6D140B}" type="presParOf" srcId="{1BAFCCEF-373A-4D95-9D72-5207F339B7CF}" destId="{CBECCC34-516C-44B3-9223-BA1FD6A882AC}" srcOrd="1" destOrd="0" presId="urn:microsoft.com/office/officeart/2005/8/layout/arrow2"/>
    <dgm:cxn modelId="{DF0F65B3-D642-4D95-8913-F2288157ED66}" type="presParOf" srcId="{1BAFCCEF-373A-4D95-9D72-5207F339B7CF}" destId="{F4C81448-18ED-48B5-BC27-2EC4CBBA1615}" srcOrd="2" destOrd="0" presId="urn:microsoft.com/office/officeart/2005/8/layout/arrow2"/>
    <dgm:cxn modelId="{8787A37F-711D-43BA-A192-8987080AAC59}" type="presParOf" srcId="{1BAFCCEF-373A-4D95-9D72-5207F339B7CF}" destId="{C55959DF-71EC-4CF0-906E-47FAF996A60E}" srcOrd="3" destOrd="0" presId="urn:microsoft.com/office/officeart/2005/8/layout/arrow2"/>
    <dgm:cxn modelId="{488FC6DD-4BB7-4764-B305-DBB1FFBCC2FA}" type="presParOf" srcId="{1BAFCCEF-373A-4D95-9D72-5207F339B7CF}" destId="{A945608F-B08A-4E9D-8BC2-C7F128B3C517}" srcOrd="4" destOrd="0" presId="urn:microsoft.com/office/officeart/2005/8/layout/arrow2"/>
    <dgm:cxn modelId="{69F1FB53-27CC-4857-BD8D-65792A195342}" type="presParOf" srcId="{1BAFCCEF-373A-4D95-9D72-5207F339B7CF}" destId="{AB3D2D9B-FC4F-497D-8DCB-2497BE7FE259}" srcOrd="5" destOrd="0" presId="urn:microsoft.com/office/officeart/2005/8/layout/arrow2"/>
    <dgm:cxn modelId="{4BC02C4F-A068-4804-AAA3-D147C112D224}" type="presParOf" srcId="{1BAFCCEF-373A-4D95-9D72-5207F339B7CF}" destId="{E68F5A0B-DAFD-4977-9EFC-792581334A1B}" srcOrd="6" destOrd="0" presId="urn:microsoft.com/office/officeart/2005/8/layout/arrow2"/>
    <dgm:cxn modelId="{A1F923EA-AC58-47A1-89C4-09D26ABC8F8D}" type="presParOf" srcId="{1BAFCCEF-373A-4D95-9D72-5207F339B7CF}" destId="{9111D79E-8F78-4F48-B5FE-1E1B11B7AAD7}" srcOrd="7" destOrd="0" presId="urn:microsoft.com/office/officeart/2005/8/layout/arrow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95B3263-EADC-428D-8158-A38F02465C2D}" type="doc">
      <dgm:prSet loTypeId="urn:microsoft.com/office/officeart/2005/8/layout/arrow2" loCatId="process" qsTypeId="urn:microsoft.com/office/officeart/2005/8/quickstyle/simple1" qsCatId="simple" csTypeId="urn:microsoft.com/office/officeart/2005/8/colors/accent1_2" csCatId="accent1" phldr="1"/>
      <dgm:spPr/>
    </dgm:pt>
    <dgm:pt modelId="{7AEA1E74-D4D9-43F9-9E20-04C6DDEEB131}">
      <dgm:prSet phldrT="[Tekst]" custT="1"/>
      <dgm:spPr/>
      <dgm:t>
        <a:bodyPr/>
        <a:lstStyle/>
        <a:p>
          <a:r>
            <a:rPr lang="nl-BE" sz="2800" dirty="0" smtClean="0"/>
            <a:t>Duurzaam</a:t>
          </a:r>
          <a:r>
            <a:rPr lang="nl-BE" sz="2000" dirty="0" smtClean="0"/>
            <a:t> </a:t>
          </a:r>
          <a:r>
            <a:rPr lang="nl-BE" sz="2800" dirty="0" smtClean="0"/>
            <a:t>energie opwekken</a:t>
          </a:r>
          <a:endParaRPr lang="nl-BE" sz="2800" dirty="0"/>
        </a:p>
      </dgm:t>
    </dgm:pt>
    <dgm:pt modelId="{DBECB214-C87B-4CD1-BAD2-C8D9566221FD}" type="parTrans" cxnId="{9D707834-D017-44B9-95F4-5AD77BC3AC91}">
      <dgm:prSet/>
      <dgm:spPr/>
      <dgm:t>
        <a:bodyPr/>
        <a:lstStyle/>
        <a:p>
          <a:endParaRPr lang="nl-BE"/>
        </a:p>
      </dgm:t>
    </dgm:pt>
    <dgm:pt modelId="{5095E825-E508-4935-A4E3-CAE6EDCAD672}" type="sibTrans" cxnId="{9D707834-D017-44B9-95F4-5AD77BC3AC91}">
      <dgm:prSet/>
      <dgm:spPr/>
      <dgm:t>
        <a:bodyPr/>
        <a:lstStyle/>
        <a:p>
          <a:endParaRPr lang="nl-BE"/>
        </a:p>
      </dgm:t>
    </dgm:pt>
    <dgm:pt modelId="{F173F145-D5B7-4D64-8AE4-9C31541A03A0}">
      <dgm:prSet phldrT="[Tekst]" custT="1"/>
      <dgm:spPr/>
      <dgm:t>
        <a:bodyPr/>
        <a:lstStyle/>
        <a:p>
          <a:r>
            <a:rPr lang="nl-BE" sz="2800" dirty="0" smtClean="0"/>
            <a:t>Meten is weten</a:t>
          </a:r>
          <a:endParaRPr lang="nl-BE" sz="2800" dirty="0"/>
        </a:p>
      </dgm:t>
    </dgm:pt>
    <dgm:pt modelId="{39CC3C23-EAB3-4E0B-B11D-B5CC6CDBE730}" type="parTrans" cxnId="{761CEC57-5D4A-4907-AC32-0E500BC064AD}">
      <dgm:prSet/>
      <dgm:spPr/>
      <dgm:t>
        <a:bodyPr/>
        <a:lstStyle/>
        <a:p>
          <a:endParaRPr lang="nl-BE"/>
        </a:p>
      </dgm:t>
    </dgm:pt>
    <dgm:pt modelId="{C3A703A0-023A-4D7D-8DF0-DC0B6BB120A9}" type="sibTrans" cxnId="{761CEC57-5D4A-4907-AC32-0E500BC064AD}">
      <dgm:prSet/>
      <dgm:spPr/>
      <dgm:t>
        <a:bodyPr/>
        <a:lstStyle/>
        <a:p>
          <a:endParaRPr lang="nl-BE"/>
        </a:p>
      </dgm:t>
    </dgm:pt>
    <dgm:pt modelId="{9DB0DF8E-B3BC-430B-9198-EA0A59EE7FE3}">
      <dgm:prSet phldrT="[Tekst]" custT="1"/>
      <dgm:spPr/>
      <dgm:t>
        <a:bodyPr/>
        <a:lstStyle/>
        <a:p>
          <a:r>
            <a:rPr lang="nl-BE" sz="2800" dirty="0" smtClean="0"/>
            <a:t>Energie opslag</a:t>
          </a:r>
          <a:endParaRPr lang="nl-BE" sz="2800" dirty="0"/>
        </a:p>
      </dgm:t>
    </dgm:pt>
    <dgm:pt modelId="{A9B267AC-4247-4095-A3FA-1FCCA8EC8E0A}" type="parTrans" cxnId="{B191F794-F3ED-4AFE-B5DB-3F5EF6A8358D}">
      <dgm:prSet/>
      <dgm:spPr/>
      <dgm:t>
        <a:bodyPr/>
        <a:lstStyle/>
        <a:p>
          <a:endParaRPr lang="nl-BE"/>
        </a:p>
      </dgm:t>
    </dgm:pt>
    <dgm:pt modelId="{95943BE5-DE44-4956-947A-932DB6532447}" type="sibTrans" cxnId="{B191F794-F3ED-4AFE-B5DB-3F5EF6A8358D}">
      <dgm:prSet/>
      <dgm:spPr/>
      <dgm:t>
        <a:bodyPr/>
        <a:lstStyle/>
        <a:p>
          <a:endParaRPr lang="nl-BE"/>
        </a:p>
      </dgm:t>
    </dgm:pt>
    <dgm:pt modelId="{DF816D5F-BCD3-4234-A79B-83B84675F2E4}">
      <dgm:prSet phldrT="[Tekst]" custT="1"/>
      <dgm:spPr/>
      <dgm:t>
        <a:bodyPr/>
        <a:lstStyle/>
        <a:p>
          <a:r>
            <a:rPr lang="nl-BE" sz="2800" dirty="0" err="1" smtClean="0"/>
            <a:t>Smartgrids</a:t>
          </a:r>
          <a:endParaRPr lang="nl-BE" sz="2600" dirty="0"/>
        </a:p>
      </dgm:t>
    </dgm:pt>
    <dgm:pt modelId="{4DF8D7DD-7D48-44B9-B421-EA60D49A46B8}" type="parTrans" cxnId="{69BC7E69-3FF9-472D-8FFC-D0144741DF75}">
      <dgm:prSet/>
      <dgm:spPr/>
      <dgm:t>
        <a:bodyPr/>
        <a:lstStyle/>
        <a:p>
          <a:endParaRPr lang="nl-BE"/>
        </a:p>
      </dgm:t>
    </dgm:pt>
    <dgm:pt modelId="{AC408544-042F-450A-9234-C82C2DB8D720}" type="sibTrans" cxnId="{69BC7E69-3FF9-472D-8FFC-D0144741DF75}">
      <dgm:prSet/>
      <dgm:spPr/>
      <dgm:t>
        <a:bodyPr/>
        <a:lstStyle/>
        <a:p>
          <a:endParaRPr lang="nl-BE"/>
        </a:p>
      </dgm:t>
    </dgm:pt>
    <dgm:pt modelId="{66809846-D1C3-4C5A-AACC-AF4EE1E90178}" type="pres">
      <dgm:prSet presAssocID="{895B3263-EADC-428D-8158-A38F02465C2D}" presName="arrowDiagram" presStyleCnt="0">
        <dgm:presLayoutVars>
          <dgm:chMax val="5"/>
          <dgm:dir/>
          <dgm:resizeHandles val="exact"/>
        </dgm:presLayoutVars>
      </dgm:prSet>
      <dgm:spPr/>
    </dgm:pt>
    <dgm:pt modelId="{8B5B198F-6E4E-426D-91B7-D5150DBCB302}" type="pres">
      <dgm:prSet presAssocID="{895B3263-EADC-428D-8158-A38F02465C2D}" presName="arrow" presStyleLbl="bgShp" presStyleIdx="0" presStyleCnt="1"/>
      <dgm:spPr/>
    </dgm:pt>
    <dgm:pt modelId="{1BAFCCEF-373A-4D95-9D72-5207F339B7CF}" type="pres">
      <dgm:prSet presAssocID="{895B3263-EADC-428D-8158-A38F02465C2D}" presName="arrowDiagram4" presStyleCnt="0"/>
      <dgm:spPr/>
    </dgm:pt>
    <dgm:pt modelId="{8A95B9F1-ECD0-41DB-9794-3A76C6F484AF}" type="pres">
      <dgm:prSet presAssocID="{7AEA1E74-D4D9-43F9-9E20-04C6DDEEB131}" presName="bullet4a" presStyleLbl="node1" presStyleIdx="0" presStyleCnt="4"/>
      <dgm:spPr/>
    </dgm:pt>
    <dgm:pt modelId="{CBECCC34-516C-44B3-9223-BA1FD6A882AC}" type="pres">
      <dgm:prSet presAssocID="{7AEA1E74-D4D9-43F9-9E20-04C6DDEEB131}" presName="textBox4a" presStyleLbl="revTx" presStyleIdx="0" presStyleCnt="4" custScaleX="387983" custScaleY="43186" custLinFactX="42306" custLinFactNeighborX="100000" custLinFactNeighborY="-20552">
        <dgm:presLayoutVars>
          <dgm:bulletEnabled val="1"/>
        </dgm:presLayoutVars>
      </dgm:prSet>
      <dgm:spPr/>
    </dgm:pt>
    <dgm:pt modelId="{F4C81448-18ED-48B5-BC27-2EC4CBBA1615}" type="pres">
      <dgm:prSet presAssocID="{F173F145-D5B7-4D64-8AE4-9C31541A03A0}" presName="bullet4b" presStyleLbl="node1" presStyleIdx="1" presStyleCnt="4"/>
      <dgm:spPr/>
    </dgm:pt>
    <dgm:pt modelId="{C55959DF-71EC-4CF0-906E-47FAF996A60E}" type="pres">
      <dgm:prSet presAssocID="{F173F145-D5B7-4D64-8AE4-9C31541A03A0}" presName="textBox4b" presStyleLbl="revTx" presStyleIdx="1" presStyleCnt="4" custScaleX="273904" custScaleY="25032" custLinFactNeighborX="84433" custLinFactNeighborY="-33822">
        <dgm:presLayoutVars>
          <dgm:bulletEnabled val="1"/>
        </dgm:presLayoutVars>
      </dgm:prSet>
      <dgm:spPr/>
    </dgm:pt>
    <dgm:pt modelId="{A945608F-B08A-4E9D-8BC2-C7F128B3C517}" type="pres">
      <dgm:prSet presAssocID="{9DB0DF8E-B3BC-430B-9198-EA0A59EE7FE3}" presName="bullet4c" presStyleLbl="node1" presStyleIdx="2" presStyleCnt="4"/>
      <dgm:spPr/>
    </dgm:pt>
    <dgm:pt modelId="{AB3D2D9B-FC4F-497D-8DCB-2497BE7FE259}" type="pres">
      <dgm:prSet presAssocID="{9DB0DF8E-B3BC-430B-9198-EA0A59EE7FE3}" presName="textBox4c" presStyleLbl="revTx" presStyleIdx="2" presStyleCnt="4" custScaleX="259924" custScaleY="12903" custLinFactNeighborX="59977" custLinFactNeighborY="-36408">
        <dgm:presLayoutVars>
          <dgm:bulletEnabled val="1"/>
        </dgm:presLayoutVars>
      </dgm:prSet>
      <dgm:spPr/>
    </dgm:pt>
    <dgm:pt modelId="{E68F5A0B-DAFD-4977-9EFC-792581334A1B}" type="pres">
      <dgm:prSet presAssocID="{DF816D5F-BCD3-4234-A79B-83B84675F2E4}" presName="bullet4d" presStyleLbl="node1" presStyleIdx="3" presStyleCnt="4"/>
      <dgm:spPr/>
    </dgm:pt>
    <dgm:pt modelId="{9111D79E-8F78-4F48-B5FE-1E1B11B7AAD7}" type="pres">
      <dgm:prSet presAssocID="{DF816D5F-BCD3-4234-A79B-83B84675F2E4}" presName="textBox4d" presStyleLbl="revTx" presStyleIdx="3" presStyleCnt="4" custScaleX="153907" custScaleY="22439" custLinFactNeighborY="-31210">
        <dgm:presLayoutVars>
          <dgm:bulletEnabled val="1"/>
        </dgm:presLayoutVars>
      </dgm:prSet>
      <dgm:spPr/>
    </dgm:pt>
  </dgm:ptLst>
  <dgm:cxnLst>
    <dgm:cxn modelId="{E1BEF145-9541-4CB7-9D05-6A4ED852768C}" type="presOf" srcId="{DF816D5F-BCD3-4234-A79B-83B84675F2E4}" destId="{9111D79E-8F78-4F48-B5FE-1E1B11B7AAD7}" srcOrd="0" destOrd="0" presId="urn:microsoft.com/office/officeart/2005/8/layout/arrow2"/>
    <dgm:cxn modelId="{80AA8695-EF68-46B8-A785-7EB0047F028A}" type="presOf" srcId="{895B3263-EADC-428D-8158-A38F02465C2D}" destId="{66809846-D1C3-4C5A-AACC-AF4EE1E90178}" srcOrd="0" destOrd="0" presId="urn:microsoft.com/office/officeart/2005/8/layout/arrow2"/>
    <dgm:cxn modelId="{BDC8D9A9-3A7A-42A4-9CBE-C5B3AFC7ABFF}" type="presOf" srcId="{F173F145-D5B7-4D64-8AE4-9C31541A03A0}" destId="{C55959DF-71EC-4CF0-906E-47FAF996A60E}" srcOrd="0" destOrd="0" presId="urn:microsoft.com/office/officeart/2005/8/layout/arrow2"/>
    <dgm:cxn modelId="{0C211035-4312-42A0-9011-2EE8F0688E96}" type="presOf" srcId="{7AEA1E74-D4D9-43F9-9E20-04C6DDEEB131}" destId="{CBECCC34-516C-44B3-9223-BA1FD6A882AC}" srcOrd="0" destOrd="0" presId="urn:microsoft.com/office/officeart/2005/8/layout/arrow2"/>
    <dgm:cxn modelId="{E033CF7E-D7D6-45DE-8D01-A879FB2B7C72}" type="presOf" srcId="{9DB0DF8E-B3BC-430B-9198-EA0A59EE7FE3}" destId="{AB3D2D9B-FC4F-497D-8DCB-2497BE7FE259}" srcOrd="0" destOrd="0" presId="urn:microsoft.com/office/officeart/2005/8/layout/arrow2"/>
    <dgm:cxn modelId="{B191F794-F3ED-4AFE-B5DB-3F5EF6A8358D}" srcId="{895B3263-EADC-428D-8158-A38F02465C2D}" destId="{9DB0DF8E-B3BC-430B-9198-EA0A59EE7FE3}" srcOrd="2" destOrd="0" parTransId="{A9B267AC-4247-4095-A3FA-1FCCA8EC8E0A}" sibTransId="{95943BE5-DE44-4956-947A-932DB6532447}"/>
    <dgm:cxn modelId="{69BC7E69-3FF9-472D-8FFC-D0144741DF75}" srcId="{895B3263-EADC-428D-8158-A38F02465C2D}" destId="{DF816D5F-BCD3-4234-A79B-83B84675F2E4}" srcOrd="3" destOrd="0" parTransId="{4DF8D7DD-7D48-44B9-B421-EA60D49A46B8}" sibTransId="{AC408544-042F-450A-9234-C82C2DB8D720}"/>
    <dgm:cxn modelId="{761CEC57-5D4A-4907-AC32-0E500BC064AD}" srcId="{895B3263-EADC-428D-8158-A38F02465C2D}" destId="{F173F145-D5B7-4D64-8AE4-9C31541A03A0}" srcOrd="1" destOrd="0" parTransId="{39CC3C23-EAB3-4E0B-B11D-B5CC6CDBE730}" sibTransId="{C3A703A0-023A-4D7D-8DF0-DC0B6BB120A9}"/>
    <dgm:cxn modelId="{9D707834-D017-44B9-95F4-5AD77BC3AC91}" srcId="{895B3263-EADC-428D-8158-A38F02465C2D}" destId="{7AEA1E74-D4D9-43F9-9E20-04C6DDEEB131}" srcOrd="0" destOrd="0" parTransId="{DBECB214-C87B-4CD1-BAD2-C8D9566221FD}" sibTransId="{5095E825-E508-4935-A4E3-CAE6EDCAD672}"/>
    <dgm:cxn modelId="{E2D56E16-D633-4778-B807-C3A9E81397AC}" type="presParOf" srcId="{66809846-D1C3-4C5A-AACC-AF4EE1E90178}" destId="{8B5B198F-6E4E-426D-91B7-D5150DBCB302}" srcOrd="0" destOrd="0" presId="urn:microsoft.com/office/officeart/2005/8/layout/arrow2"/>
    <dgm:cxn modelId="{AAD3A7DD-30D4-4B48-A781-891593BD1C60}" type="presParOf" srcId="{66809846-D1C3-4C5A-AACC-AF4EE1E90178}" destId="{1BAFCCEF-373A-4D95-9D72-5207F339B7CF}" srcOrd="1" destOrd="0" presId="urn:microsoft.com/office/officeart/2005/8/layout/arrow2"/>
    <dgm:cxn modelId="{A74FCE5E-B179-4F88-9618-BC0F7A1E58C8}" type="presParOf" srcId="{1BAFCCEF-373A-4D95-9D72-5207F339B7CF}" destId="{8A95B9F1-ECD0-41DB-9794-3A76C6F484AF}" srcOrd="0" destOrd="0" presId="urn:microsoft.com/office/officeart/2005/8/layout/arrow2"/>
    <dgm:cxn modelId="{60830605-2515-47FC-997A-6E599E2277DB}" type="presParOf" srcId="{1BAFCCEF-373A-4D95-9D72-5207F339B7CF}" destId="{CBECCC34-516C-44B3-9223-BA1FD6A882AC}" srcOrd="1" destOrd="0" presId="urn:microsoft.com/office/officeart/2005/8/layout/arrow2"/>
    <dgm:cxn modelId="{3C3E9307-6E4E-477B-8E6E-22A95B798938}" type="presParOf" srcId="{1BAFCCEF-373A-4D95-9D72-5207F339B7CF}" destId="{F4C81448-18ED-48B5-BC27-2EC4CBBA1615}" srcOrd="2" destOrd="0" presId="urn:microsoft.com/office/officeart/2005/8/layout/arrow2"/>
    <dgm:cxn modelId="{71148E0F-2479-48FB-A5CB-E4BCB358A7CF}" type="presParOf" srcId="{1BAFCCEF-373A-4D95-9D72-5207F339B7CF}" destId="{C55959DF-71EC-4CF0-906E-47FAF996A60E}" srcOrd="3" destOrd="0" presId="urn:microsoft.com/office/officeart/2005/8/layout/arrow2"/>
    <dgm:cxn modelId="{8CDF8798-B42C-4DCA-9D6C-2FFFF88B1B60}" type="presParOf" srcId="{1BAFCCEF-373A-4D95-9D72-5207F339B7CF}" destId="{A945608F-B08A-4E9D-8BC2-C7F128B3C517}" srcOrd="4" destOrd="0" presId="urn:microsoft.com/office/officeart/2005/8/layout/arrow2"/>
    <dgm:cxn modelId="{8CCBD452-61D1-40CB-A4EF-EA997B419F22}" type="presParOf" srcId="{1BAFCCEF-373A-4D95-9D72-5207F339B7CF}" destId="{AB3D2D9B-FC4F-497D-8DCB-2497BE7FE259}" srcOrd="5" destOrd="0" presId="urn:microsoft.com/office/officeart/2005/8/layout/arrow2"/>
    <dgm:cxn modelId="{67E81090-F3AC-43A1-8762-D7FD07495125}" type="presParOf" srcId="{1BAFCCEF-373A-4D95-9D72-5207F339B7CF}" destId="{E68F5A0B-DAFD-4977-9EFC-792581334A1B}" srcOrd="6" destOrd="0" presId="urn:microsoft.com/office/officeart/2005/8/layout/arrow2"/>
    <dgm:cxn modelId="{6646C36A-68EA-412A-92CD-4B64BB086CD1}" type="presParOf" srcId="{1BAFCCEF-373A-4D95-9D72-5207F339B7CF}" destId="{9111D79E-8F78-4F48-B5FE-1E1B11B7AAD7}" srcOrd="7" destOrd="0" presId="urn:microsoft.com/office/officeart/2005/8/layout/arrow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5B3263-EADC-428D-8158-A38F02465C2D}" type="doc">
      <dgm:prSet loTypeId="urn:microsoft.com/office/officeart/2005/8/layout/arrow2" loCatId="process" qsTypeId="urn:microsoft.com/office/officeart/2005/8/quickstyle/simple1" qsCatId="simple" csTypeId="urn:microsoft.com/office/officeart/2005/8/colors/accent1_2" csCatId="accent1" phldr="1"/>
      <dgm:spPr/>
    </dgm:pt>
    <dgm:pt modelId="{7AEA1E74-D4D9-43F9-9E20-04C6DDEEB131}">
      <dgm:prSet phldrT="[Tekst]" custT="1"/>
      <dgm:spPr/>
      <dgm:t>
        <a:bodyPr/>
        <a:lstStyle/>
        <a:p>
          <a:r>
            <a:rPr lang="nl-BE" sz="2800" dirty="0" smtClean="0"/>
            <a:t>Duurzaam</a:t>
          </a:r>
          <a:r>
            <a:rPr lang="nl-BE" sz="2000" dirty="0" smtClean="0"/>
            <a:t> </a:t>
          </a:r>
          <a:r>
            <a:rPr lang="nl-BE" sz="2800" dirty="0" smtClean="0"/>
            <a:t>energie opwekken</a:t>
          </a:r>
          <a:endParaRPr lang="nl-BE" sz="2800" dirty="0"/>
        </a:p>
      </dgm:t>
    </dgm:pt>
    <dgm:pt modelId="{DBECB214-C87B-4CD1-BAD2-C8D9566221FD}" type="parTrans" cxnId="{9D707834-D017-44B9-95F4-5AD77BC3AC91}">
      <dgm:prSet/>
      <dgm:spPr/>
      <dgm:t>
        <a:bodyPr/>
        <a:lstStyle/>
        <a:p>
          <a:endParaRPr lang="nl-BE"/>
        </a:p>
      </dgm:t>
    </dgm:pt>
    <dgm:pt modelId="{5095E825-E508-4935-A4E3-CAE6EDCAD672}" type="sibTrans" cxnId="{9D707834-D017-44B9-95F4-5AD77BC3AC91}">
      <dgm:prSet/>
      <dgm:spPr/>
      <dgm:t>
        <a:bodyPr/>
        <a:lstStyle/>
        <a:p>
          <a:endParaRPr lang="nl-BE"/>
        </a:p>
      </dgm:t>
    </dgm:pt>
    <dgm:pt modelId="{F173F145-D5B7-4D64-8AE4-9C31541A03A0}">
      <dgm:prSet phldrT="[Tekst]" custT="1"/>
      <dgm:spPr/>
      <dgm:t>
        <a:bodyPr/>
        <a:lstStyle/>
        <a:p>
          <a:r>
            <a:rPr lang="nl-BE" sz="2800" dirty="0" smtClean="0"/>
            <a:t>Meten is weten</a:t>
          </a:r>
          <a:endParaRPr lang="nl-BE" sz="2800" dirty="0"/>
        </a:p>
      </dgm:t>
    </dgm:pt>
    <dgm:pt modelId="{39CC3C23-EAB3-4E0B-B11D-B5CC6CDBE730}" type="parTrans" cxnId="{761CEC57-5D4A-4907-AC32-0E500BC064AD}">
      <dgm:prSet/>
      <dgm:spPr/>
      <dgm:t>
        <a:bodyPr/>
        <a:lstStyle/>
        <a:p>
          <a:endParaRPr lang="nl-BE"/>
        </a:p>
      </dgm:t>
    </dgm:pt>
    <dgm:pt modelId="{C3A703A0-023A-4D7D-8DF0-DC0B6BB120A9}" type="sibTrans" cxnId="{761CEC57-5D4A-4907-AC32-0E500BC064AD}">
      <dgm:prSet/>
      <dgm:spPr/>
      <dgm:t>
        <a:bodyPr/>
        <a:lstStyle/>
        <a:p>
          <a:endParaRPr lang="nl-BE"/>
        </a:p>
      </dgm:t>
    </dgm:pt>
    <dgm:pt modelId="{9DB0DF8E-B3BC-430B-9198-EA0A59EE7FE3}">
      <dgm:prSet phldrT="[Tekst]" custT="1"/>
      <dgm:spPr/>
      <dgm:t>
        <a:bodyPr/>
        <a:lstStyle/>
        <a:p>
          <a:r>
            <a:rPr lang="nl-BE" sz="2800" dirty="0" smtClean="0"/>
            <a:t>Energie opslag</a:t>
          </a:r>
          <a:endParaRPr lang="nl-BE" sz="2800" dirty="0"/>
        </a:p>
      </dgm:t>
    </dgm:pt>
    <dgm:pt modelId="{A9B267AC-4247-4095-A3FA-1FCCA8EC8E0A}" type="parTrans" cxnId="{B191F794-F3ED-4AFE-B5DB-3F5EF6A8358D}">
      <dgm:prSet/>
      <dgm:spPr/>
      <dgm:t>
        <a:bodyPr/>
        <a:lstStyle/>
        <a:p>
          <a:endParaRPr lang="nl-BE"/>
        </a:p>
      </dgm:t>
    </dgm:pt>
    <dgm:pt modelId="{95943BE5-DE44-4956-947A-932DB6532447}" type="sibTrans" cxnId="{B191F794-F3ED-4AFE-B5DB-3F5EF6A8358D}">
      <dgm:prSet/>
      <dgm:spPr/>
      <dgm:t>
        <a:bodyPr/>
        <a:lstStyle/>
        <a:p>
          <a:endParaRPr lang="nl-BE"/>
        </a:p>
      </dgm:t>
    </dgm:pt>
    <dgm:pt modelId="{DF816D5F-BCD3-4234-A79B-83B84675F2E4}">
      <dgm:prSet phldrT="[Tekst]" custT="1"/>
      <dgm:spPr/>
      <dgm:t>
        <a:bodyPr/>
        <a:lstStyle/>
        <a:p>
          <a:r>
            <a:rPr lang="nl-BE" sz="2800" dirty="0" err="1" smtClean="0"/>
            <a:t>Smartgrids</a:t>
          </a:r>
          <a:endParaRPr lang="nl-BE" sz="2600" dirty="0"/>
        </a:p>
      </dgm:t>
    </dgm:pt>
    <dgm:pt modelId="{4DF8D7DD-7D48-44B9-B421-EA60D49A46B8}" type="parTrans" cxnId="{69BC7E69-3FF9-472D-8FFC-D0144741DF75}">
      <dgm:prSet/>
      <dgm:spPr/>
      <dgm:t>
        <a:bodyPr/>
        <a:lstStyle/>
        <a:p>
          <a:endParaRPr lang="nl-BE"/>
        </a:p>
      </dgm:t>
    </dgm:pt>
    <dgm:pt modelId="{AC408544-042F-450A-9234-C82C2DB8D720}" type="sibTrans" cxnId="{69BC7E69-3FF9-472D-8FFC-D0144741DF75}">
      <dgm:prSet/>
      <dgm:spPr/>
      <dgm:t>
        <a:bodyPr/>
        <a:lstStyle/>
        <a:p>
          <a:endParaRPr lang="nl-BE"/>
        </a:p>
      </dgm:t>
    </dgm:pt>
    <dgm:pt modelId="{66809846-D1C3-4C5A-AACC-AF4EE1E90178}" type="pres">
      <dgm:prSet presAssocID="{895B3263-EADC-428D-8158-A38F02465C2D}" presName="arrowDiagram" presStyleCnt="0">
        <dgm:presLayoutVars>
          <dgm:chMax val="5"/>
          <dgm:dir/>
          <dgm:resizeHandles val="exact"/>
        </dgm:presLayoutVars>
      </dgm:prSet>
      <dgm:spPr/>
    </dgm:pt>
    <dgm:pt modelId="{8B5B198F-6E4E-426D-91B7-D5150DBCB302}" type="pres">
      <dgm:prSet presAssocID="{895B3263-EADC-428D-8158-A38F02465C2D}" presName="arrow" presStyleLbl="bgShp" presStyleIdx="0" presStyleCnt="1"/>
      <dgm:spPr/>
    </dgm:pt>
    <dgm:pt modelId="{1BAFCCEF-373A-4D95-9D72-5207F339B7CF}" type="pres">
      <dgm:prSet presAssocID="{895B3263-EADC-428D-8158-A38F02465C2D}" presName="arrowDiagram4" presStyleCnt="0"/>
      <dgm:spPr/>
    </dgm:pt>
    <dgm:pt modelId="{8A95B9F1-ECD0-41DB-9794-3A76C6F484AF}" type="pres">
      <dgm:prSet presAssocID="{7AEA1E74-D4D9-43F9-9E20-04C6DDEEB131}" presName="bullet4a" presStyleLbl="node1" presStyleIdx="0" presStyleCnt="4"/>
      <dgm:spPr/>
    </dgm:pt>
    <dgm:pt modelId="{CBECCC34-516C-44B3-9223-BA1FD6A882AC}" type="pres">
      <dgm:prSet presAssocID="{7AEA1E74-D4D9-43F9-9E20-04C6DDEEB131}" presName="textBox4a" presStyleLbl="revTx" presStyleIdx="0" presStyleCnt="4" custScaleX="387983" custScaleY="43186" custLinFactX="42306" custLinFactNeighborX="100000" custLinFactNeighborY="-20552">
        <dgm:presLayoutVars>
          <dgm:bulletEnabled val="1"/>
        </dgm:presLayoutVars>
      </dgm:prSet>
      <dgm:spPr/>
    </dgm:pt>
    <dgm:pt modelId="{F4C81448-18ED-48B5-BC27-2EC4CBBA1615}" type="pres">
      <dgm:prSet presAssocID="{F173F145-D5B7-4D64-8AE4-9C31541A03A0}" presName="bullet4b" presStyleLbl="node1" presStyleIdx="1" presStyleCnt="4"/>
      <dgm:spPr/>
    </dgm:pt>
    <dgm:pt modelId="{C55959DF-71EC-4CF0-906E-47FAF996A60E}" type="pres">
      <dgm:prSet presAssocID="{F173F145-D5B7-4D64-8AE4-9C31541A03A0}" presName="textBox4b" presStyleLbl="revTx" presStyleIdx="1" presStyleCnt="4" custScaleX="273904" custScaleY="25032" custLinFactNeighborX="84433" custLinFactNeighborY="-33822">
        <dgm:presLayoutVars>
          <dgm:bulletEnabled val="1"/>
        </dgm:presLayoutVars>
      </dgm:prSet>
      <dgm:spPr/>
    </dgm:pt>
    <dgm:pt modelId="{A945608F-B08A-4E9D-8BC2-C7F128B3C517}" type="pres">
      <dgm:prSet presAssocID="{9DB0DF8E-B3BC-430B-9198-EA0A59EE7FE3}" presName="bullet4c" presStyleLbl="node1" presStyleIdx="2" presStyleCnt="4"/>
      <dgm:spPr/>
    </dgm:pt>
    <dgm:pt modelId="{AB3D2D9B-FC4F-497D-8DCB-2497BE7FE259}" type="pres">
      <dgm:prSet presAssocID="{9DB0DF8E-B3BC-430B-9198-EA0A59EE7FE3}" presName="textBox4c" presStyleLbl="revTx" presStyleIdx="2" presStyleCnt="4" custScaleX="259924" custScaleY="12903" custLinFactNeighborX="59977" custLinFactNeighborY="-36408">
        <dgm:presLayoutVars>
          <dgm:bulletEnabled val="1"/>
        </dgm:presLayoutVars>
      </dgm:prSet>
      <dgm:spPr/>
    </dgm:pt>
    <dgm:pt modelId="{E68F5A0B-DAFD-4977-9EFC-792581334A1B}" type="pres">
      <dgm:prSet presAssocID="{DF816D5F-BCD3-4234-A79B-83B84675F2E4}" presName="bullet4d" presStyleLbl="node1" presStyleIdx="3" presStyleCnt="4"/>
      <dgm:spPr/>
    </dgm:pt>
    <dgm:pt modelId="{9111D79E-8F78-4F48-B5FE-1E1B11B7AAD7}" type="pres">
      <dgm:prSet presAssocID="{DF816D5F-BCD3-4234-A79B-83B84675F2E4}" presName="textBox4d" presStyleLbl="revTx" presStyleIdx="3" presStyleCnt="4" custScaleX="153907" custScaleY="22439" custLinFactNeighborY="-31210">
        <dgm:presLayoutVars>
          <dgm:bulletEnabled val="1"/>
        </dgm:presLayoutVars>
      </dgm:prSet>
      <dgm:spPr/>
    </dgm:pt>
  </dgm:ptLst>
  <dgm:cxnLst>
    <dgm:cxn modelId="{B23A8F1D-418F-43C2-879C-02236560EC64}" type="presOf" srcId="{9DB0DF8E-B3BC-430B-9198-EA0A59EE7FE3}" destId="{AB3D2D9B-FC4F-497D-8DCB-2497BE7FE259}" srcOrd="0" destOrd="0" presId="urn:microsoft.com/office/officeart/2005/8/layout/arrow2"/>
    <dgm:cxn modelId="{452264F4-59A0-4EA5-97EA-B75D8BC01A31}" type="presOf" srcId="{895B3263-EADC-428D-8158-A38F02465C2D}" destId="{66809846-D1C3-4C5A-AACC-AF4EE1E90178}" srcOrd="0" destOrd="0" presId="urn:microsoft.com/office/officeart/2005/8/layout/arrow2"/>
    <dgm:cxn modelId="{A15F73FE-F852-4EA6-8047-FEAD9525854D}" type="presOf" srcId="{F173F145-D5B7-4D64-8AE4-9C31541A03A0}" destId="{C55959DF-71EC-4CF0-906E-47FAF996A60E}" srcOrd="0" destOrd="0" presId="urn:microsoft.com/office/officeart/2005/8/layout/arrow2"/>
    <dgm:cxn modelId="{B191F794-F3ED-4AFE-B5DB-3F5EF6A8358D}" srcId="{895B3263-EADC-428D-8158-A38F02465C2D}" destId="{9DB0DF8E-B3BC-430B-9198-EA0A59EE7FE3}" srcOrd="2" destOrd="0" parTransId="{A9B267AC-4247-4095-A3FA-1FCCA8EC8E0A}" sibTransId="{95943BE5-DE44-4956-947A-932DB6532447}"/>
    <dgm:cxn modelId="{69BC7E69-3FF9-472D-8FFC-D0144741DF75}" srcId="{895B3263-EADC-428D-8158-A38F02465C2D}" destId="{DF816D5F-BCD3-4234-A79B-83B84675F2E4}" srcOrd="3" destOrd="0" parTransId="{4DF8D7DD-7D48-44B9-B421-EA60D49A46B8}" sibTransId="{AC408544-042F-450A-9234-C82C2DB8D720}"/>
    <dgm:cxn modelId="{F8982232-824A-4D5A-A66E-2158D15C5D79}" type="presOf" srcId="{7AEA1E74-D4D9-43F9-9E20-04C6DDEEB131}" destId="{CBECCC34-516C-44B3-9223-BA1FD6A882AC}" srcOrd="0" destOrd="0" presId="urn:microsoft.com/office/officeart/2005/8/layout/arrow2"/>
    <dgm:cxn modelId="{06344C3E-AA5D-4429-8B0F-B5178AF0E03E}" type="presOf" srcId="{DF816D5F-BCD3-4234-A79B-83B84675F2E4}" destId="{9111D79E-8F78-4F48-B5FE-1E1B11B7AAD7}" srcOrd="0" destOrd="0" presId="urn:microsoft.com/office/officeart/2005/8/layout/arrow2"/>
    <dgm:cxn modelId="{761CEC57-5D4A-4907-AC32-0E500BC064AD}" srcId="{895B3263-EADC-428D-8158-A38F02465C2D}" destId="{F173F145-D5B7-4D64-8AE4-9C31541A03A0}" srcOrd="1" destOrd="0" parTransId="{39CC3C23-EAB3-4E0B-B11D-B5CC6CDBE730}" sibTransId="{C3A703A0-023A-4D7D-8DF0-DC0B6BB120A9}"/>
    <dgm:cxn modelId="{9D707834-D017-44B9-95F4-5AD77BC3AC91}" srcId="{895B3263-EADC-428D-8158-A38F02465C2D}" destId="{7AEA1E74-D4D9-43F9-9E20-04C6DDEEB131}" srcOrd="0" destOrd="0" parTransId="{DBECB214-C87B-4CD1-BAD2-C8D9566221FD}" sibTransId="{5095E825-E508-4935-A4E3-CAE6EDCAD672}"/>
    <dgm:cxn modelId="{E2065006-6DD6-43CF-8A92-FE060A14CA26}" type="presParOf" srcId="{66809846-D1C3-4C5A-AACC-AF4EE1E90178}" destId="{8B5B198F-6E4E-426D-91B7-D5150DBCB302}" srcOrd="0" destOrd="0" presId="urn:microsoft.com/office/officeart/2005/8/layout/arrow2"/>
    <dgm:cxn modelId="{D3C982B3-390E-441C-ACC3-A2D61655E845}" type="presParOf" srcId="{66809846-D1C3-4C5A-AACC-AF4EE1E90178}" destId="{1BAFCCEF-373A-4D95-9D72-5207F339B7CF}" srcOrd="1" destOrd="0" presId="urn:microsoft.com/office/officeart/2005/8/layout/arrow2"/>
    <dgm:cxn modelId="{FB62B5FA-7A07-47A5-A042-07917C29DDB7}" type="presParOf" srcId="{1BAFCCEF-373A-4D95-9D72-5207F339B7CF}" destId="{8A95B9F1-ECD0-41DB-9794-3A76C6F484AF}" srcOrd="0" destOrd="0" presId="urn:microsoft.com/office/officeart/2005/8/layout/arrow2"/>
    <dgm:cxn modelId="{1087C3CE-E1EA-4D68-B861-B8D37999736A}" type="presParOf" srcId="{1BAFCCEF-373A-4D95-9D72-5207F339B7CF}" destId="{CBECCC34-516C-44B3-9223-BA1FD6A882AC}" srcOrd="1" destOrd="0" presId="urn:microsoft.com/office/officeart/2005/8/layout/arrow2"/>
    <dgm:cxn modelId="{959C8D1D-444C-48A2-9DA1-38E7A0E875D1}" type="presParOf" srcId="{1BAFCCEF-373A-4D95-9D72-5207F339B7CF}" destId="{F4C81448-18ED-48B5-BC27-2EC4CBBA1615}" srcOrd="2" destOrd="0" presId="urn:microsoft.com/office/officeart/2005/8/layout/arrow2"/>
    <dgm:cxn modelId="{BD7E8531-F808-4EE3-9BD8-52F11674209B}" type="presParOf" srcId="{1BAFCCEF-373A-4D95-9D72-5207F339B7CF}" destId="{C55959DF-71EC-4CF0-906E-47FAF996A60E}" srcOrd="3" destOrd="0" presId="urn:microsoft.com/office/officeart/2005/8/layout/arrow2"/>
    <dgm:cxn modelId="{D99BB284-EF5F-4433-B74D-01A40039C044}" type="presParOf" srcId="{1BAFCCEF-373A-4D95-9D72-5207F339B7CF}" destId="{A945608F-B08A-4E9D-8BC2-C7F128B3C517}" srcOrd="4" destOrd="0" presId="urn:microsoft.com/office/officeart/2005/8/layout/arrow2"/>
    <dgm:cxn modelId="{5178D8EA-00D5-4020-84C6-A35AC06D929F}" type="presParOf" srcId="{1BAFCCEF-373A-4D95-9D72-5207F339B7CF}" destId="{AB3D2D9B-FC4F-497D-8DCB-2497BE7FE259}" srcOrd="5" destOrd="0" presId="urn:microsoft.com/office/officeart/2005/8/layout/arrow2"/>
    <dgm:cxn modelId="{60AD1BB7-F79C-4735-BF71-9DC4CE1DFB33}" type="presParOf" srcId="{1BAFCCEF-373A-4D95-9D72-5207F339B7CF}" destId="{E68F5A0B-DAFD-4977-9EFC-792581334A1B}" srcOrd="6" destOrd="0" presId="urn:microsoft.com/office/officeart/2005/8/layout/arrow2"/>
    <dgm:cxn modelId="{DFEBDA8D-518B-438C-8EFC-17B40B94FE4B}" type="presParOf" srcId="{1BAFCCEF-373A-4D95-9D72-5207F339B7CF}" destId="{9111D79E-8F78-4F48-B5FE-1E1B11B7AAD7}" srcOrd="7" destOrd="0" presId="urn:microsoft.com/office/officeart/2005/8/layout/arrow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95B3263-EADC-428D-8158-A38F02465C2D}" type="doc">
      <dgm:prSet loTypeId="urn:microsoft.com/office/officeart/2005/8/layout/arrow2" loCatId="process" qsTypeId="urn:microsoft.com/office/officeart/2005/8/quickstyle/simple1" qsCatId="simple" csTypeId="urn:microsoft.com/office/officeart/2005/8/colors/accent1_2" csCatId="accent1" phldr="1"/>
      <dgm:spPr/>
    </dgm:pt>
    <dgm:pt modelId="{7AEA1E74-D4D9-43F9-9E20-04C6DDEEB131}">
      <dgm:prSet phldrT="[Tekst]" custT="1"/>
      <dgm:spPr/>
      <dgm:t>
        <a:bodyPr/>
        <a:lstStyle/>
        <a:p>
          <a:r>
            <a:rPr lang="nl-BE" sz="2800" dirty="0" smtClean="0"/>
            <a:t>Duurzaam</a:t>
          </a:r>
          <a:r>
            <a:rPr lang="nl-BE" sz="2000" dirty="0" smtClean="0"/>
            <a:t> </a:t>
          </a:r>
          <a:r>
            <a:rPr lang="nl-BE" sz="2800" dirty="0" smtClean="0"/>
            <a:t>energie opwekken</a:t>
          </a:r>
          <a:endParaRPr lang="nl-BE" sz="2800" dirty="0"/>
        </a:p>
      </dgm:t>
    </dgm:pt>
    <dgm:pt modelId="{DBECB214-C87B-4CD1-BAD2-C8D9566221FD}" type="parTrans" cxnId="{9D707834-D017-44B9-95F4-5AD77BC3AC91}">
      <dgm:prSet/>
      <dgm:spPr/>
      <dgm:t>
        <a:bodyPr/>
        <a:lstStyle/>
        <a:p>
          <a:endParaRPr lang="nl-BE"/>
        </a:p>
      </dgm:t>
    </dgm:pt>
    <dgm:pt modelId="{5095E825-E508-4935-A4E3-CAE6EDCAD672}" type="sibTrans" cxnId="{9D707834-D017-44B9-95F4-5AD77BC3AC91}">
      <dgm:prSet/>
      <dgm:spPr/>
      <dgm:t>
        <a:bodyPr/>
        <a:lstStyle/>
        <a:p>
          <a:endParaRPr lang="nl-BE"/>
        </a:p>
      </dgm:t>
    </dgm:pt>
    <dgm:pt modelId="{F173F145-D5B7-4D64-8AE4-9C31541A03A0}">
      <dgm:prSet phldrT="[Tekst]" custT="1"/>
      <dgm:spPr/>
      <dgm:t>
        <a:bodyPr/>
        <a:lstStyle/>
        <a:p>
          <a:r>
            <a:rPr lang="nl-BE" sz="2800" dirty="0" smtClean="0"/>
            <a:t>Meten is weten</a:t>
          </a:r>
          <a:endParaRPr lang="nl-BE" sz="2800" dirty="0"/>
        </a:p>
      </dgm:t>
    </dgm:pt>
    <dgm:pt modelId="{39CC3C23-EAB3-4E0B-B11D-B5CC6CDBE730}" type="parTrans" cxnId="{761CEC57-5D4A-4907-AC32-0E500BC064AD}">
      <dgm:prSet/>
      <dgm:spPr/>
      <dgm:t>
        <a:bodyPr/>
        <a:lstStyle/>
        <a:p>
          <a:endParaRPr lang="nl-BE"/>
        </a:p>
      </dgm:t>
    </dgm:pt>
    <dgm:pt modelId="{C3A703A0-023A-4D7D-8DF0-DC0B6BB120A9}" type="sibTrans" cxnId="{761CEC57-5D4A-4907-AC32-0E500BC064AD}">
      <dgm:prSet/>
      <dgm:spPr/>
      <dgm:t>
        <a:bodyPr/>
        <a:lstStyle/>
        <a:p>
          <a:endParaRPr lang="nl-BE"/>
        </a:p>
      </dgm:t>
    </dgm:pt>
    <dgm:pt modelId="{9DB0DF8E-B3BC-430B-9198-EA0A59EE7FE3}">
      <dgm:prSet phldrT="[Tekst]" custT="1"/>
      <dgm:spPr/>
      <dgm:t>
        <a:bodyPr/>
        <a:lstStyle/>
        <a:p>
          <a:r>
            <a:rPr lang="nl-BE" sz="2800" dirty="0" smtClean="0"/>
            <a:t>Energie opslag</a:t>
          </a:r>
          <a:endParaRPr lang="nl-BE" sz="2800" dirty="0"/>
        </a:p>
      </dgm:t>
    </dgm:pt>
    <dgm:pt modelId="{A9B267AC-4247-4095-A3FA-1FCCA8EC8E0A}" type="parTrans" cxnId="{B191F794-F3ED-4AFE-B5DB-3F5EF6A8358D}">
      <dgm:prSet/>
      <dgm:spPr/>
      <dgm:t>
        <a:bodyPr/>
        <a:lstStyle/>
        <a:p>
          <a:endParaRPr lang="nl-BE"/>
        </a:p>
      </dgm:t>
    </dgm:pt>
    <dgm:pt modelId="{95943BE5-DE44-4956-947A-932DB6532447}" type="sibTrans" cxnId="{B191F794-F3ED-4AFE-B5DB-3F5EF6A8358D}">
      <dgm:prSet/>
      <dgm:spPr/>
      <dgm:t>
        <a:bodyPr/>
        <a:lstStyle/>
        <a:p>
          <a:endParaRPr lang="nl-BE"/>
        </a:p>
      </dgm:t>
    </dgm:pt>
    <dgm:pt modelId="{DF816D5F-BCD3-4234-A79B-83B84675F2E4}">
      <dgm:prSet phldrT="[Tekst]" custT="1"/>
      <dgm:spPr/>
      <dgm:t>
        <a:bodyPr/>
        <a:lstStyle/>
        <a:p>
          <a:r>
            <a:rPr lang="nl-BE" sz="2800" dirty="0" err="1" smtClean="0"/>
            <a:t>Smartgrids</a:t>
          </a:r>
          <a:endParaRPr lang="nl-BE" sz="2600" dirty="0"/>
        </a:p>
      </dgm:t>
    </dgm:pt>
    <dgm:pt modelId="{4DF8D7DD-7D48-44B9-B421-EA60D49A46B8}" type="parTrans" cxnId="{69BC7E69-3FF9-472D-8FFC-D0144741DF75}">
      <dgm:prSet/>
      <dgm:spPr/>
      <dgm:t>
        <a:bodyPr/>
        <a:lstStyle/>
        <a:p>
          <a:endParaRPr lang="nl-BE"/>
        </a:p>
      </dgm:t>
    </dgm:pt>
    <dgm:pt modelId="{AC408544-042F-450A-9234-C82C2DB8D720}" type="sibTrans" cxnId="{69BC7E69-3FF9-472D-8FFC-D0144741DF75}">
      <dgm:prSet/>
      <dgm:spPr/>
      <dgm:t>
        <a:bodyPr/>
        <a:lstStyle/>
        <a:p>
          <a:endParaRPr lang="nl-BE"/>
        </a:p>
      </dgm:t>
    </dgm:pt>
    <dgm:pt modelId="{66809846-D1C3-4C5A-AACC-AF4EE1E90178}" type="pres">
      <dgm:prSet presAssocID="{895B3263-EADC-428D-8158-A38F02465C2D}" presName="arrowDiagram" presStyleCnt="0">
        <dgm:presLayoutVars>
          <dgm:chMax val="5"/>
          <dgm:dir/>
          <dgm:resizeHandles val="exact"/>
        </dgm:presLayoutVars>
      </dgm:prSet>
      <dgm:spPr/>
    </dgm:pt>
    <dgm:pt modelId="{8B5B198F-6E4E-426D-91B7-D5150DBCB302}" type="pres">
      <dgm:prSet presAssocID="{895B3263-EADC-428D-8158-A38F02465C2D}" presName="arrow" presStyleLbl="bgShp" presStyleIdx="0" presStyleCnt="1"/>
      <dgm:spPr/>
    </dgm:pt>
    <dgm:pt modelId="{1BAFCCEF-373A-4D95-9D72-5207F339B7CF}" type="pres">
      <dgm:prSet presAssocID="{895B3263-EADC-428D-8158-A38F02465C2D}" presName="arrowDiagram4" presStyleCnt="0"/>
      <dgm:spPr/>
    </dgm:pt>
    <dgm:pt modelId="{8A95B9F1-ECD0-41DB-9794-3A76C6F484AF}" type="pres">
      <dgm:prSet presAssocID="{7AEA1E74-D4D9-43F9-9E20-04C6DDEEB131}" presName="bullet4a" presStyleLbl="node1" presStyleIdx="0" presStyleCnt="4"/>
      <dgm:spPr/>
    </dgm:pt>
    <dgm:pt modelId="{CBECCC34-516C-44B3-9223-BA1FD6A882AC}" type="pres">
      <dgm:prSet presAssocID="{7AEA1E74-D4D9-43F9-9E20-04C6DDEEB131}" presName="textBox4a" presStyleLbl="revTx" presStyleIdx="0" presStyleCnt="4" custScaleX="387983" custScaleY="43186" custLinFactX="42306" custLinFactNeighborX="100000" custLinFactNeighborY="-20552">
        <dgm:presLayoutVars>
          <dgm:bulletEnabled val="1"/>
        </dgm:presLayoutVars>
      </dgm:prSet>
      <dgm:spPr/>
    </dgm:pt>
    <dgm:pt modelId="{F4C81448-18ED-48B5-BC27-2EC4CBBA1615}" type="pres">
      <dgm:prSet presAssocID="{F173F145-D5B7-4D64-8AE4-9C31541A03A0}" presName="bullet4b" presStyleLbl="node1" presStyleIdx="1" presStyleCnt="4"/>
      <dgm:spPr/>
    </dgm:pt>
    <dgm:pt modelId="{C55959DF-71EC-4CF0-906E-47FAF996A60E}" type="pres">
      <dgm:prSet presAssocID="{F173F145-D5B7-4D64-8AE4-9C31541A03A0}" presName="textBox4b" presStyleLbl="revTx" presStyleIdx="1" presStyleCnt="4" custScaleX="273904" custScaleY="25032" custLinFactNeighborX="84433" custLinFactNeighborY="-33822">
        <dgm:presLayoutVars>
          <dgm:bulletEnabled val="1"/>
        </dgm:presLayoutVars>
      </dgm:prSet>
      <dgm:spPr/>
    </dgm:pt>
    <dgm:pt modelId="{A945608F-B08A-4E9D-8BC2-C7F128B3C517}" type="pres">
      <dgm:prSet presAssocID="{9DB0DF8E-B3BC-430B-9198-EA0A59EE7FE3}" presName="bullet4c" presStyleLbl="node1" presStyleIdx="2" presStyleCnt="4"/>
      <dgm:spPr/>
    </dgm:pt>
    <dgm:pt modelId="{AB3D2D9B-FC4F-497D-8DCB-2497BE7FE259}" type="pres">
      <dgm:prSet presAssocID="{9DB0DF8E-B3BC-430B-9198-EA0A59EE7FE3}" presName="textBox4c" presStyleLbl="revTx" presStyleIdx="2" presStyleCnt="4" custScaleX="259924" custScaleY="12903" custLinFactNeighborX="59977" custLinFactNeighborY="-36408">
        <dgm:presLayoutVars>
          <dgm:bulletEnabled val="1"/>
        </dgm:presLayoutVars>
      </dgm:prSet>
      <dgm:spPr/>
    </dgm:pt>
    <dgm:pt modelId="{E68F5A0B-DAFD-4977-9EFC-792581334A1B}" type="pres">
      <dgm:prSet presAssocID="{DF816D5F-BCD3-4234-A79B-83B84675F2E4}" presName="bullet4d" presStyleLbl="node1" presStyleIdx="3" presStyleCnt="4"/>
      <dgm:spPr/>
    </dgm:pt>
    <dgm:pt modelId="{9111D79E-8F78-4F48-B5FE-1E1B11B7AAD7}" type="pres">
      <dgm:prSet presAssocID="{DF816D5F-BCD3-4234-A79B-83B84675F2E4}" presName="textBox4d" presStyleLbl="revTx" presStyleIdx="3" presStyleCnt="4" custScaleX="153907" custScaleY="22439" custLinFactNeighborY="-31210">
        <dgm:presLayoutVars>
          <dgm:bulletEnabled val="1"/>
        </dgm:presLayoutVars>
      </dgm:prSet>
      <dgm:spPr/>
    </dgm:pt>
  </dgm:ptLst>
  <dgm:cxnLst>
    <dgm:cxn modelId="{B1C0BEAA-3636-43B7-8F3C-81A23FE0AB92}" type="presOf" srcId="{7AEA1E74-D4D9-43F9-9E20-04C6DDEEB131}" destId="{CBECCC34-516C-44B3-9223-BA1FD6A882AC}" srcOrd="0" destOrd="0" presId="urn:microsoft.com/office/officeart/2005/8/layout/arrow2"/>
    <dgm:cxn modelId="{A9A83DA5-B884-4A0B-88BC-0051C7B46103}" type="presOf" srcId="{F173F145-D5B7-4D64-8AE4-9C31541A03A0}" destId="{C55959DF-71EC-4CF0-906E-47FAF996A60E}" srcOrd="0" destOrd="0" presId="urn:microsoft.com/office/officeart/2005/8/layout/arrow2"/>
    <dgm:cxn modelId="{B5E255AE-92B9-4211-B06E-F6873915A96D}" type="presOf" srcId="{895B3263-EADC-428D-8158-A38F02465C2D}" destId="{66809846-D1C3-4C5A-AACC-AF4EE1E90178}" srcOrd="0" destOrd="0" presId="urn:microsoft.com/office/officeart/2005/8/layout/arrow2"/>
    <dgm:cxn modelId="{B191F794-F3ED-4AFE-B5DB-3F5EF6A8358D}" srcId="{895B3263-EADC-428D-8158-A38F02465C2D}" destId="{9DB0DF8E-B3BC-430B-9198-EA0A59EE7FE3}" srcOrd="2" destOrd="0" parTransId="{A9B267AC-4247-4095-A3FA-1FCCA8EC8E0A}" sibTransId="{95943BE5-DE44-4956-947A-932DB6532447}"/>
    <dgm:cxn modelId="{69BC7E69-3FF9-472D-8FFC-D0144741DF75}" srcId="{895B3263-EADC-428D-8158-A38F02465C2D}" destId="{DF816D5F-BCD3-4234-A79B-83B84675F2E4}" srcOrd="3" destOrd="0" parTransId="{4DF8D7DD-7D48-44B9-B421-EA60D49A46B8}" sibTransId="{AC408544-042F-450A-9234-C82C2DB8D720}"/>
    <dgm:cxn modelId="{761CEC57-5D4A-4907-AC32-0E500BC064AD}" srcId="{895B3263-EADC-428D-8158-A38F02465C2D}" destId="{F173F145-D5B7-4D64-8AE4-9C31541A03A0}" srcOrd="1" destOrd="0" parTransId="{39CC3C23-EAB3-4E0B-B11D-B5CC6CDBE730}" sibTransId="{C3A703A0-023A-4D7D-8DF0-DC0B6BB120A9}"/>
    <dgm:cxn modelId="{9D707834-D017-44B9-95F4-5AD77BC3AC91}" srcId="{895B3263-EADC-428D-8158-A38F02465C2D}" destId="{7AEA1E74-D4D9-43F9-9E20-04C6DDEEB131}" srcOrd="0" destOrd="0" parTransId="{DBECB214-C87B-4CD1-BAD2-C8D9566221FD}" sibTransId="{5095E825-E508-4935-A4E3-CAE6EDCAD672}"/>
    <dgm:cxn modelId="{CD250856-A92F-4235-A197-12BEAB389FB5}" type="presOf" srcId="{9DB0DF8E-B3BC-430B-9198-EA0A59EE7FE3}" destId="{AB3D2D9B-FC4F-497D-8DCB-2497BE7FE259}" srcOrd="0" destOrd="0" presId="urn:microsoft.com/office/officeart/2005/8/layout/arrow2"/>
    <dgm:cxn modelId="{41650C5E-A5DF-45BF-A8A5-ADA09E5EBAEC}" type="presOf" srcId="{DF816D5F-BCD3-4234-A79B-83B84675F2E4}" destId="{9111D79E-8F78-4F48-B5FE-1E1B11B7AAD7}" srcOrd="0" destOrd="0" presId="urn:microsoft.com/office/officeart/2005/8/layout/arrow2"/>
    <dgm:cxn modelId="{EFB07F20-3B4B-4CF1-A5FA-2FA7DB18177E}" type="presParOf" srcId="{66809846-D1C3-4C5A-AACC-AF4EE1E90178}" destId="{8B5B198F-6E4E-426D-91B7-D5150DBCB302}" srcOrd="0" destOrd="0" presId="urn:microsoft.com/office/officeart/2005/8/layout/arrow2"/>
    <dgm:cxn modelId="{4F602B92-ADEB-412E-8A46-205D5401AE06}" type="presParOf" srcId="{66809846-D1C3-4C5A-AACC-AF4EE1E90178}" destId="{1BAFCCEF-373A-4D95-9D72-5207F339B7CF}" srcOrd="1" destOrd="0" presId="urn:microsoft.com/office/officeart/2005/8/layout/arrow2"/>
    <dgm:cxn modelId="{B2E1A192-186E-4EA1-AAAB-DBC60EF3F1A2}" type="presParOf" srcId="{1BAFCCEF-373A-4D95-9D72-5207F339B7CF}" destId="{8A95B9F1-ECD0-41DB-9794-3A76C6F484AF}" srcOrd="0" destOrd="0" presId="urn:microsoft.com/office/officeart/2005/8/layout/arrow2"/>
    <dgm:cxn modelId="{D4BB810F-6B10-4A78-91E9-298C6A309E97}" type="presParOf" srcId="{1BAFCCEF-373A-4D95-9D72-5207F339B7CF}" destId="{CBECCC34-516C-44B3-9223-BA1FD6A882AC}" srcOrd="1" destOrd="0" presId="urn:microsoft.com/office/officeart/2005/8/layout/arrow2"/>
    <dgm:cxn modelId="{B60E2BBA-E58E-48B2-B898-5B4C82EAF8F7}" type="presParOf" srcId="{1BAFCCEF-373A-4D95-9D72-5207F339B7CF}" destId="{F4C81448-18ED-48B5-BC27-2EC4CBBA1615}" srcOrd="2" destOrd="0" presId="urn:microsoft.com/office/officeart/2005/8/layout/arrow2"/>
    <dgm:cxn modelId="{D0AE69B3-7EF9-4452-BF1E-D56F02D17264}" type="presParOf" srcId="{1BAFCCEF-373A-4D95-9D72-5207F339B7CF}" destId="{C55959DF-71EC-4CF0-906E-47FAF996A60E}" srcOrd="3" destOrd="0" presId="urn:microsoft.com/office/officeart/2005/8/layout/arrow2"/>
    <dgm:cxn modelId="{2BC912A2-D836-48D1-974A-D6F28AD4D0A1}" type="presParOf" srcId="{1BAFCCEF-373A-4D95-9D72-5207F339B7CF}" destId="{A945608F-B08A-4E9D-8BC2-C7F128B3C517}" srcOrd="4" destOrd="0" presId="urn:microsoft.com/office/officeart/2005/8/layout/arrow2"/>
    <dgm:cxn modelId="{8A0539AA-01D7-49FD-BAF4-976184F5FFA1}" type="presParOf" srcId="{1BAFCCEF-373A-4D95-9D72-5207F339B7CF}" destId="{AB3D2D9B-FC4F-497D-8DCB-2497BE7FE259}" srcOrd="5" destOrd="0" presId="urn:microsoft.com/office/officeart/2005/8/layout/arrow2"/>
    <dgm:cxn modelId="{022C1EDC-7D20-48D1-B8D8-317C1AE6D214}" type="presParOf" srcId="{1BAFCCEF-373A-4D95-9D72-5207F339B7CF}" destId="{E68F5A0B-DAFD-4977-9EFC-792581334A1B}" srcOrd="6" destOrd="0" presId="urn:microsoft.com/office/officeart/2005/8/layout/arrow2"/>
    <dgm:cxn modelId="{A2272654-5DF0-4EC6-B1D0-AE315B446566}" type="presParOf" srcId="{1BAFCCEF-373A-4D95-9D72-5207F339B7CF}" destId="{9111D79E-8F78-4F48-B5FE-1E1B11B7AAD7}" srcOrd="7" destOrd="0" presId="urn:microsoft.com/office/officeart/2005/8/layout/arrow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95B3263-EADC-428D-8158-A38F02465C2D}" type="doc">
      <dgm:prSet loTypeId="urn:microsoft.com/office/officeart/2005/8/layout/arrow2" loCatId="process" qsTypeId="urn:microsoft.com/office/officeart/2005/8/quickstyle/simple1" qsCatId="simple" csTypeId="urn:microsoft.com/office/officeart/2005/8/colors/accent1_2" csCatId="accent1" phldr="1"/>
      <dgm:spPr/>
    </dgm:pt>
    <dgm:pt modelId="{7AEA1E74-D4D9-43F9-9E20-04C6DDEEB131}">
      <dgm:prSet phldrT="[Tekst]" custT="1"/>
      <dgm:spPr/>
      <dgm:t>
        <a:bodyPr/>
        <a:lstStyle/>
        <a:p>
          <a:r>
            <a:rPr lang="nl-BE" sz="2800" dirty="0" smtClean="0"/>
            <a:t>Duurzaam</a:t>
          </a:r>
          <a:r>
            <a:rPr lang="nl-BE" sz="2000" dirty="0" smtClean="0"/>
            <a:t> </a:t>
          </a:r>
          <a:r>
            <a:rPr lang="nl-BE" sz="2800" dirty="0" smtClean="0"/>
            <a:t>energie opwekken</a:t>
          </a:r>
          <a:endParaRPr lang="nl-BE" sz="2800" dirty="0"/>
        </a:p>
      </dgm:t>
    </dgm:pt>
    <dgm:pt modelId="{DBECB214-C87B-4CD1-BAD2-C8D9566221FD}" type="parTrans" cxnId="{9D707834-D017-44B9-95F4-5AD77BC3AC91}">
      <dgm:prSet/>
      <dgm:spPr/>
      <dgm:t>
        <a:bodyPr/>
        <a:lstStyle/>
        <a:p>
          <a:endParaRPr lang="nl-BE"/>
        </a:p>
      </dgm:t>
    </dgm:pt>
    <dgm:pt modelId="{5095E825-E508-4935-A4E3-CAE6EDCAD672}" type="sibTrans" cxnId="{9D707834-D017-44B9-95F4-5AD77BC3AC91}">
      <dgm:prSet/>
      <dgm:spPr/>
      <dgm:t>
        <a:bodyPr/>
        <a:lstStyle/>
        <a:p>
          <a:endParaRPr lang="nl-BE"/>
        </a:p>
      </dgm:t>
    </dgm:pt>
    <dgm:pt modelId="{F173F145-D5B7-4D64-8AE4-9C31541A03A0}">
      <dgm:prSet phldrT="[Tekst]" custT="1"/>
      <dgm:spPr/>
      <dgm:t>
        <a:bodyPr/>
        <a:lstStyle/>
        <a:p>
          <a:r>
            <a:rPr lang="nl-BE" sz="2800" dirty="0" smtClean="0"/>
            <a:t>Meten is weten</a:t>
          </a:r>
          <a:endParaRPr lang="nl-BE" sz="2800" dirty="0"/>
        </a:p>
      </dgm:t>
    </dgm:pt>
    <dgm:pt modelId="{39CC3C23-EAB3-4E0B-B11D-B5CC6CDBE730}" type="parTrans" cxnId="{761CEC57-5D4A-4907-AC32-0E500BC064AD}">
      <dgm:prSet/>
      <dgm:spPr/>
      <dgm:t>
        <a:bodyPr/>
        <a:lstStyle/>
        <a:p>
          <a:endParaRPr lang="nl-BE"/>
        </a:p>
      </dgm:t>
    </dgm:pt>
    <dgm:pt modelId="{C3A703A0-023A-4D7D-8DF0-DC0B6BB120A9}" type="sibTrans" cxnId="{761CEC57-5D4A-4907-AC32-0E500BC064AD}">
      <dgm:prSet/>
      <dgm:spPr/>
      <dgm:t>
        <a:bodyPr/>
        <a:lstStyle/>
        <a:p>
          <a:endParaRPr lang="nl-BE"/>
        </a:p>
      </dgm:t>
    </dgm:pt>
    <dgm:pt modelId="{9DB0DF8E-B3BC-430B-9198-EA0A59EE7FE3}">
      <dgm:prSet phldrT="[Tekst]" custT="1"/>
      <dgm:spPr/>
      <dgm:t>
        <a:bodyPr/>
        <a:lstStyle/>
        <a:p>
          <a:r>
            <a:rPr lang="nl-BE" sz="2800" dirty="0" smtClean="0"/>
            <a:t>Energie opslag</a:t>
          </a:r>
          <a:endParaRPr lang="nl-BE" sz="2800" dirty="0"/>
        </a:p>
      </dgm:t>
    </dgm:pt>
    <dgm:pt modelId="{A9B267AC-4247-4095-A3FA-1FCCA8EC8E0A}" type="parTrans" cxnId="{B191F794-F3ED-4AFE-B5DB-3F5EF6A8358D}">
      <dgm:prSet/>
      <dgm:spPr/>
      <dgm:t>
        <a:bodyPr/>
        <a:lstStyle/>
        <a:p>
          <a:endParaRPr lang="nl-BE"/>
        </a:p>
      </dgm:t>
    </dgm:pt>
    <dgm:pt modelId="{95943BE5-DE44-4956-947A-932DB6532447}" type="sibTrans" cxnId="{B191F794-F3ED-4AFE-B5DB-3F5EF6A8358D}">
      <dgm:prSet/>
      <dgm:spPr/>
      <dgm:t>
        <a:bodyPr/>
        <a:lstStyle/>
        <a:p>
          <a:endParaRPr lang="nl-BE"/>
        </a:p>
      </dgm:t>
    </dgm:pt>
    <dgm:pt modelId="{DF816D5F-BCD3-4234-A79B-83B84675F2E4}">
      <dgm:prSet phldrT="[Tekst]" custT="1"/>
      <dgm:spPr/>
      <dgm:t>
        <a:bodyPr/>
        <a:lstStyle/>
        <a:p>
          <a:r>
            <a:rPr lang="nl-BE" sz="2800" dirty="0" err="1" smtClean="0"/>
            <a:t>Smartgrids</a:t>
          </a:r>
          <a:endParaRPr lang="nl-BE" sz="2600" dirty="0"/>
        </a:p>
      </dgm:t>
    </dgm:pt>
    <dgm:pt modelId="{4DF8D7DD-7D48-44B9-B421-EA60D49A46B8}" type="parTrans" cxnId="{69BC7E69-3FF9-472D-8FFC-D0144741DF75}">
      <dgm:prSet/>
      <dgm:spPr/>
      <dgm:t>
        <a:bodyPr/>
        <a:lstStyle/>
        <a:p>
          <a:endParaRPr lang="nl-BE"/>
        </a:p>
      </dgm:t>
    </dgm:pt>
    <dgm:pt modelId="{AC408544-042F-450A-9234-C82C2DB8D720}" type="sibTrans" cxnId="{69BC7E69-3FF9-472D-8FFC-D0144741DF75}">
      <dgm:prSet/>
      <dgm:spPr/>
      <dgm:t>
        <a:bodyPr/>
        <a:lstStyle/>
        <a:p>
          <a:endParaRPr lang="nl-BE"/>
        </a:p>
      </dgm:t>
    </dgm:pt>
    <dgm:pt modelId="{66809846-D1C3-4C5A-AACC-AF4EE1E90178}" type="pres">
      <dgm:prSet presAssocID="{895B3263-EADC-428D-8158-A38F02465C2D}" presName="arrowDiagram" presStyleCnt="0">
        <dgm:presLayoutVars>
          <dgm:chMax val="5"/>
          <dgm:dir/>
          <dgm:resizeHandles val="exact"/>
        </dgm:presLayoutVars>
      </dgm:prSet>
      <dgm:spPr/>
    </dgm:pt>
    <dgm:pt modelId="{8B5B198F-6E4E-426D-91B7-D5150DBCB302}" type="pres">
      <dgm:prSet presAssocID="{895B3263-EADC-428D-8158-A38F02465C2D}" presName="arrow" presStyleLbl="bgShp" presStyleIdx="0" presStyleCnt="1"/>
      <dgm:spPr/>
    </dgm:pt>
    <dgm:pt modelId="{1BAFCCEF-373A-4D95-9D72-5207F339B7CF}" type="pres">
      <dgm:prSet presAssocID="{895B3263-EADC-428D-8158-A38F02465C2D}" presName="arrowDiagram4" presStyleCnt="0"/>
      <dgm:spPr/>
    </dgm:pt>
    <dgm:pt modelId="{8A95B9F1-ECD0-41DB-9794-3A76C6F484AF}" type="pres">
      <dgm:prSet presAssocID="{7AEA1E74-D4D9-43F9-9E20-04C6DDEEB131}" presName="bullet4a" presStyleLbl="node1" presStyleIdx="0" presStyleCnt="4"/>
      <dgm:spPr/>
    </dgm:pt>
    <dgm:pt modelId="{CBECCC34-516C-44B3-9223-BA1FD6A882AC}" type="pres">
      <dgm:prSet presAssocID="{7AEA1E74-D4D9-43F9-9E20-04C6DDEEB131}" presName="textBox4a" presStyleLbl="revTx" presStyleIdx="0" presStyleCnt="4" custScaleX="387983" custScaleY="43186" custLinFactX="42306" custLinFactNeighborX="100000" custLinFactNeighborY="-20552">
        <dgm:presLayoutVars>
          <dgm:bulletEnabled val="1"/>
        </dgm:presLayoutVars>
      </dgm:prSet>
      <dgm:spPr/>
    </dgm:pt>
    <dgm:pt modelId="{F4C81448-18ED-48B5-BC27-2EC4CBBA1615}" type="pres">
      <dgm:prSet presAssocID="{F173F145-D5B7-4D64-8AE4-9C31541A03A0}" presName="bullet4b" presStyleLbl="node1" presStyleIdx="1" presStyleCnt="4"/>
      <dgm:spPr/>
    </dgm:pt>
    <dgm:pt modelId="{C55959DF-71EC-4CF0-906E-47FAF996A60E}" type="pres">
      <dgm:prSet presAssocID="{F173F145-D5B7-4D64-8AE4-9C31541A03A0}" presName="textBox4b" presStyleLbl="revTx" presStyleIdx="1" presStyleCnt="4" custScaleX="273904" custScaleY="25032" custLinFactNeighborX="84433" custLinFactNeighborY="-33822">
        <dgm:presLayoutVars>
          <dgm:bulletEnabled val="1"/>
        </dgm:presLayoutVars>
      </dgm:prSet>
      <dgm:spPr/>
    </dgm:pt>
    <dgm:pt modelId="{A945608F-B08A-4E9D-8BC2-C7F128B3C517}" type="pres">
      <dgm:prSet presAssocID="{9DB0DF8E-B3BC-430B-9198-EA0A59EE7FE3}" presName="bullet4c" presStyleLbl="node1" presStyleIdx="2" presStyleCnt="4"/>
      <dgm:spPr/>
    </dgm:pt>
    <dgm:pt modelId="{AB3D2D9B-FC4F-497D-8DCB-2497BE7FE259}" type="pres">
      <dgm:prSet presAssocID="{9DB0DF8E-B3BC-430B-9198-EA0A59EE7FE3}" presName="textBox4c" presStyleLbl="revTx" presStyleIdx="2" presStyleCnt="4" custScaleX="259924" custScaleY="12903" custLinFactNeighborX="59977" custLinFactNeighborY="-36408">
        <dgm:presLayoutVars>
          <dgm:bulletEnabled val="1"/>
        </dgm:presLayoutVars>
      </dgm:prSet>
      <dgm:spPr/>
    </dgm:pt>
    <dgm:pt modelId="{E68F5A0B-DAFD-4977-9EFC-792581334A1B}" type="pres">
      <dgm:prSet presAssocID="{DF816D5F-BCD3-4234-A79B-83B84675F2E4}" presName="bullet4d" presStyleLbl="node1" presStyleIdx="3" presStyleCnt="4"/>
      <dgm:spPr/>
    </dgm:pt>
    <dgm:pt modelId="{9111D79E-8F78-4F48-B5FE-1E1B11B7AAD7}" type="pres">
      <dgm:prSet presAssocID="{DF816D5F-BCD3-4234-A79B-83B84675F2E4}" presName="textBox4d" presStyleLbl="revTx" presStyleIdx="3" presStyleCnt="4" custScaleX="153907" custScaleY="22439" custLinFactNeighborY="-31210">
        <dgm:presLayoutVars>
          <dgm:bulletEnabled val="1"/>
        </dgm:presLayoutVars>
      </dgm:prSet>
      <dgm:spPr/>
    </dgm:pt>
  </dgm:ptLst>
  <dgm:cxnLst>
    <dgm:cxn modelId="{76CB58C6-7BE6-45F0-B884-D27BF9E9D002}" type="presOf" srcId="{F173F145-D5B7-4D64-8AE4-9C31541A03A0}" destId="{C55959DF-71EC-4CF0-906E-47FAF996A60E}" srcOrd="0" destOrd="0" presId="urn:microsoft.com/office/officeart/2005/8/layout/arrow2"/>
    <dgm:cxn modelId="{69BC7E69-3FF9-472D-8FFC-D0144741DF75}" srcId="{895B3263-EADC-428D-8158-A38F02465C2D}" destId="{DF816D5F-BCD3-4234-A79B-83B84675F2E4}" srcOrd="3" destOrd="0" parTransId="{4DF8D7DD-7D48-44B9-B421-EA60D49A46B8}" sibTransId="{AC408544-042F-450A-9234-C82C2DB8D720}"/>
    <dgm:cxn modelId="{BCFED137-4D5F-42FE-8C06-16F5229C9DDE}" type="presOf" srcId="{DF816D5F-BCD3-4234-A79B-83B84675F2E4}" destId="{9111D79E-8F78-4F48-B5FE-1E1B11B7AAD7}" srcOrd="0" destOrd="0" presId="urn:microsoft.com/office/officeart/2005/8/layout/arrow2"/>
    <dgm:cxn modelId="{B191F794-F3ED-4AFE-B5DB-3F5EF6A8358D}" srcId="{895B3263-EADC-428D-8158-A38F02465C2D}" destId="{9DB0DF8E-B3BC-430B-9198-EA0A59EE7FE3}" srcOrd="2" destOrd="0" parTransId="{A9B267AC-4247-4095-A3FA-1FCCA8EC8E0A}" sibTransId="{95943BE5-DE44-4956-947A-932DB6532447}"/>
    <dgm:cxn modelId="{B203D640-996A-4D77-94EF-CA78DF28A6E5}" type="presOf" srcId="{9DB0DF8E-B3BC-430B-9198-EA0A59EE7FE3}" destId="{AB3D2D9B-FC4F-497D-8DCB-2497BE7FE259}" srcOrd="0" destOrd="0" presId="urn:microsoft.com/office/officeart/2005/8/layout/arrow2"/>
    <dgm:cxn modelId="{82A43B54-A14F-4E53-9D94-2ADE81FD359F}" type="presOf" srcId="{895B3263-EADC-428D-8158-A38F02465C2D}" destId="{66809846-D1C3-4C5A-AACC-AF4EE1E90178}" srcOrd="0" destOrd="0" presId="urn:microsoft.com/office/officeart/2005/8/layout/arrow2"/>
    <dgm:cxn modelId="{761CEC57-5D4A-4907-AC32-0E500BC064AD}" srcId="{895B3263-EADC-428D-8158-A38F02465C2D}" destId="{F173F145-D5B7-4D64-8AE4-9C31541A03A0}" srcOrd="1" destOrd="0" parTransId="{39CC3C23-EAB3-4E0B-B11D-B5CC6CDBE730}" sibTransId="{C3A703A0-023A-4D7D-8DF0-DC0B6BB120A9}"/>
    <dgm:cxn modelId="{9D707834-D017-44B9-95F4-5AD77BC3AC91}" srcId="{895B3263-EADC-428D-8158-A38F02465C2D}" destId="{7AEA1E74-D4D9-43F9-9E20-04C6DDEEB131}" srcOrd="0" destOrd="0" parTransId="{DBECB214-C87B-4CD1-BAD2-C8D9566221FD}" sibTransId="{5095E825-E508-4935-A4E3-CAE6EDCAD672}"/>
    <dgm:cxn modelId="{AEEAACC8-099D-4AA8-9504-10B489A90BBC}" type="presOf" srcId="{7AEA1E74-D4D9-43F9-9E20-04C6DDEEB131}" destId="{CBECCC34-516C-44B3-9223-BA1FD6A882AC}" srcOrd="0" destOrd="0" presId="urn:microsoft.com/office/officeart/2005/8/layout/arrow2"/>
    <dgm:cxn modelId="{75A58EDB-0C8D-46F5-8224-D114F77DC677}" type="presParOf" srcId="{66809846-D1C3-4C5A-AACC-AF4EE1E90178}" destId="{8B5B198F-6E4E-426D-91B7-D5150DBCB302}" srcOrd="0" destOrd="0" presId="urn:microsoft.com/office/officeart/2005/8/layout/arrow2"/>
    <dgm:cxn modelId="{835F1E47-2566-4924-A816-EAA9A04CCCD3}" type="presParOf" srcId="{66809846-D1C3-4C5A-AACC-AF4EE1E90178}" destId="{1BAFCCEF-373A-4D95-9D72-5207F339B7CF}" srcOrd="1" destOrd="0" presId="urn:microsoft.com/office/officeart/2005/8/layout/arrow2"/>
    <dgm:cxn modelId="{BE3BFD60-C5E1-410A-A437-A06A44A29015}" type="presParOf" srcId="{1BAFCCEF-373A-4D95-9D72-5207F339B7CF}" destId="{8A95B9F1-ECD0-41DB-9794-3A76C6F484AF}" srcOrd="0" destOrd="0" presId="urn:microsoft.com/office/officeart/2005/8/layout/arrow2"/>
    <dgm:cxn modelId="{5F8CD4FE-9F35-44EF-A826-8FEC110AD5FE}" type="presParOf" srcId="{1BAFCCEF-373A-4D95-9D72-5207F339B7CF}" destId="{CBECCC34-516C-44B3-9223-BA1FD6A882AC}" srcOrd="1" destOrd="0" presId="urn:microsoft.com/office/officeart/2005/8/layout/arrow2"/>
    <dgm:cxn modelId="{A1C3DBE3-349B-4841-B71E-5478FA3E1ED6}" type="presParOf" srcId="{1BAFCCEF-373A-4D95-9D72-5207F339B7CF}" destId="{F4C81448-18ED-48B5-BC27-2EC4CBBA1615}" srcOrd="2" destOrd="0" presId="urn:microsoft.com/office/officeart/2005/8/layout/arrow2"/>
    <dgm:cxn modelId="{FC21B3DC-5281-4000-A841-2CD87927073E}" type="presParOf" srcId="{1BAFCCEF-373A-4D95-9D72-5207F339B7CF}" destId="{C55959DF-71EC-4CF0-906E-47FAF996A60E}" srcOrd="3" destOrd="0" presId="urn:microsoft.com/office/officeart/2005/8/layout/arrow2"/>
    <dgm:cxn modelId="{E78FB208-4BBA-4DF5-802F-040C38E7E558}" type="presParOf" srcId="{1BAFCCEF-373A-4D95-9D72-5207F339B7CF}" destId="{A945608F-B08A-4E9D-8BC2-C7F128B3C517}" srcOrd="4" destOrd="0" presId="urn:microsoft.com/office/officeart/2005/8/layout/arrow2"/>
    <dgm:cxn modelId="{A8704B87-B93A-4209-BCA2-E9D20E0E317A}" type="presParOf" srcId="{1BAFCCEF-373A-4D95-9D72-5207F339B7CF}" destId="{AB3D2D9B-FC4F-497D-8DCB-2497BE7FE259}" srcOrd="5" destOrd="0" presId="urn:microsoft.com/office/officeart/2005/8/layout/arrow2"/>
    <dgm:cxn modelId="{F6EB8E75-88CB-4629-B4B2-7D3E2CE8AC62}" type="presParOf" srcId="{1BAFCCEF-373A-4D95-9D72-5207F339B7CF}" destId="{E68F5A0B-DAFD-4977-9EFC-792581334A1B}" srcOrd="6" destOrd="0" presId="urn:microsoft.com/office/officeart/2005/8/layout/arrow2"/>
    <dgm:cxn modelId="{146F49A2-4D66-4406-9833-86249964851A}" type="presParOf" srcId="{1BAFCCEF-373A-4D95-9D72-5207F339B7CF}" destId="{9111D79E-8F78-4F48-B5FE-1E1B11B7AAD7}" srcOrd="7" destOrd="0" presId="urn:microsoft.com/office/officeart/2005/8/layout/arrow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5B198F-6E4E-426D-91B7-D5150DBCB302}">
      <dsp:nvSpPr>
        <dsp:cNvPr id="0" name=""/>
        <dsp:cNvSpPr/>
      </dsp:nvSpPr>
      <dsp:spPr>
        <a:xfrm>
          <a:off x="1232890" y="0"/>
          <a:ext cx="8669867" cy="5418667"/>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95B9F1-ECD0-41DB-9794-3A76C6F484AF}">
      <dsp:nvSpPr>
        <dsp:cNvPr id="0" name=""/>
        <dsp:cNvSpPr/>
      </dsp:nvSpPr>
      <dsp:spPr>
        <a:xfrm>
          <a:off x="2086872" y="4029320"/>
          <a:ext cx="199406" cy="19940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ECCC34-516C-44B3-9223-BA1FD6A882AC}">
      <dsp:nvSpPr>
        <dsp:cNvPr id="0" name=""/>
        <dsp:cNvSpPr/>
      </dsp:nvSpPr>
      <dsp:spPr>
        <a:xfrm>
          <a:off x="2161587" y="4230325"/>
          <a:ext cx="5752031" cy="556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5662" tIns="0" rIns="0" bIns="0" numCol="1" spcCol="1270" anchor="t" anchorCtr="0">
          <a:noAutofit/>
        </a:bodyPr>
        <a:lstStyle/>
        <a:p>
          <a:pPr lvl="0" algn="l" defTabSz="1244600">
            <a:lnSpc>
              <a:spcPct val="90000"/>
            </a:lnSpc>
            <a:spcBef>
              <a:spcPct val="0"/>
            </a:spcBef>
            <a:spcAft>
              <a:spcPct val="35000"/>
            </a:spcAft>
          </a:pPr>
          <a:r>
            <a:rPr lang="nl-BE" sz="2800" kern="1200" dirty="0" smtClean="0"/>
            <a:t>Duurzaam</a:t>
          </a:r>
          <a:r>
            <a:rPr lang="nl-BE" sz="2000" kern="1200" dirty="0" smtClean="0"/>
            <a:t> </a:t>
          </a:r>
          <a:r>
            <a:rPr lang="nl-BE" sz="2800" kern="1200" dirty="0" smtClean="0"/>
            <a:t>energie opwekken</a:t>
          </a:r>
          <a:endParaRPr lang="nl-BE" sz="2800" kern="1200" dirty="0"/>
        </a:p>
      </dsp:txBody>
      <dsp:txXfrm>
        <a:off x="2161587" y="4230325"/>
        <a:ext cx="5752031" cy="556945"/>
      </dsp:txXfrm>
    </dsp:sp>
    <dsp:sp modelId="{F4C81448-18ED-48B5-BC27-2EC4CBBA1615}">
      <dsp:nvSpPr>
        <dsp:cNvPr id="0" name=""/>
        <dsp:cNvSpPr/>
      </dsp:nvSpPr>
      <dsp:spPr>
        <a:xfrm>
          <a:off x="3495726" y="2768938"/>
          <a:ext cx="346794" cy="3467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5959DF-71EC-4CF0-906E-47FAF996A60E}">
      <dsp:nvSpPr>
        <dsp:cNvPr id="0" name=""/>
        <dsp:cNvSpPr/>
      </dsp:nvSpPr>
      <dsp:spPr>
        <a:xfrm>
          <a:off x="3623260" y="3033019"/>
          <a:ext cx="4986893" cy="619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759" tIns="0" rIns="0" bIns="0" numCol="1" spcCol="1270" anchor="t" anchorCtr="0">
          <a:noAutofit/>
        </a:bodyPr>
        <a:lstStyle/>
        <a:p>
          <a:pPr lvl="0" algn="l" defTabSz="1244600">
            <a:lnSpc>
              <a:spcPct val="90000"/>
            </a:lnSpc>
            <a:spcBef>
              <a:spcPct val="0"/>
            </a:spcBef>
            <a:spcAft>
              <a:spcPct val="35000"/>
            </a:spcAft>
          </a:pPr>
          <a:r>
            <a:rPr lang="nl-BE" sz="2800" kern="1200" dirty="0" smtClean="0"/>
            <a:t>Meten is weten</a:t>
          </a:r>
          <a:endParaRPr lang="nl-BE" sz="2800" kern="1200" dirty="0"/>
        </a:p>
      </dsp:txBody>
      <dsp:txXfrm>
        <a:off x="3623260" y="3033019"/>
        <a:ext cx="4986893" cy="619875"/>
      </dsp:txXfrm>
    </dsp:sp>
    <dsp:sp modelId="{A945608F-B08A-4E9D-8BC2-C7F128B3C517}">
      <dsp:nvSpPr>
        <dsp:cNvPr id="0" name=""/>
        <dsp:cNvSpPr/>
      </dsp:nvSpPr>
      <dsp:spPr>
        <a:xfrm>
          <a:off x="5294723" y="1840179"/>
          <a:ext cx="459502" cy="45950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3D2D9B-FC4F-497D-8DCB-2497BE7FE259}">
      <dsp:nvSpPr>
        <dsp:cNvPr id="0" name=""/>
        <dsp:cNvSpPr/>
      </dsp:nvSpPr>
      <dsp:spPr>
        <a:xfrm>
          <a:off x="5160613" y="2309047"/>
          <a:ext cx="4732363" cy="432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481" tIns="0" rIns="0" bIns="0" numCol="1" spcCol="1270" anchor="t" anchorCtr="0">
          <a:noAutofit/>
        </a:bodyPr>
        <a:lstStyle/>
        <a:p>
          <a:pPr lvl="0" algn="l" defTabSz="1244600">
            <a:lnSpc>
              <a:spcPct val="90000"/>
            </a:lnSpc>
            <a:spcBef>
              <a:spcPct val="0"/>
            </a:spcBef>
            <a:spcAft>
              <a:spcPct val="35000"/>
            </a:spcAft>
          </a:pPr>
          <a:r>
            <a:rPr lang="nl-BE" sz="2800" kern="1200" dirty="0" smtClean="0"/>
            <a:t>Energie opslag</a:t>
          </a:r>
          <a:endParaRPr lang="nl-BE" sz="2800" kern="1200" dirty="0"/>
        </a:p>
      </dsp:txBody>
      <dsp:txXfrm>
        <a:off x="5160613" y="2309047"/>
        <a:ext cx="4732363" cy="432087"/>
      </dsp:txXfrm>
    </dsp:sp>
    <dsp:sp modelId="{E68F5A0B-DAFD-4977-9EFC-792581334A1B}">
      <dsp:nvSpPr>
        <dsp:cNvPr id="0" name=""/>
        <dsp:cNvSpPr/>
      </dsp:nvSpPr>
      <dsp:spPr>
        <a:xfrm>
          <a:off x="7254113" y="1225702"/>
          <a:ext cx="615560" cy="61556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11D79E-8F78-4F48-B5FE-1E1B11B7AAD7}">
      <dsp:nvSpPr>
        <dsp:cNvPr id="0" name=""/>
        <dsp:cNvSpPr/>
      </dsp:nvSpPr>
      <dsp:spPr>
        <a:xfrm>
          <a:off x="7071158" y="1827610"/>
          <a:ext cx="2802141" cy="871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6173" tIns="0" rIns="0" bIns="0" numCol="1" spcCol="1270" anchor="t" anchorCtr="0">
          <a:noAutofit/>
        </a:bodyPr>
        <a:lstStyle/>
        <a:p>
          <a:pPr lvl="0" algn="l" defTabSz="1244600">
            <a:lnSpc>
              <a:spcPct val="90000"/>
            </a:lnSpc>
            <a:spcBef>
              <a:spcPct val="0"/>
            </a:spcBef>
            <a:spcAft>
              <a:spcPct val="35000"/>
            </a:spcAft>
          </a:pPr>
          <a:r>
            <a:rPr lang="nl-BE" sz="2800" kern="1200" dirty="0" err="1" smtClean="0"/>
            <a:t>Smartgrids</a:t>
          </a:r>
          <a:endParaRPr lang="nl-BE" sz="2600" kern="1200" dirty="0"/>
        </a:p>
      </dsp:txBody>
      <dsp:txXfrm>
        <a:off x="7071158" y="1827610"/>
        <a:ext cx="2802141" cy="8717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5B198F-6E4E-426D-91B7-D5150DBCB302}">
      <dsp:nvSpPr>
        <dsp:cNvPr id="0" name=""/>
        <dsp:cNvSpPr/>
      </dsp:nvSpPr>
      <dsp:spPr>
        <a:xfrm>
          <a:off x="1232890" y="0"/>
          <a:ext cx="8669867" cy="5418667"/>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95B9F1-ECD0-41DB-9794-3A76C6F484AF}">
      <dsp:nvSpPr>
        <dsp:cNvPr id="0" name=""/>
        <dsp:cNvSpPr/>
      </dsp:nvSpPr>
      <dsp:spPr>
        <a:xfrm>
          <a:off x="2086872" y="4029320"/>
          <a:ext cx="199406" cy="19940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ECCC34-516C-44B3-9223-BA1FD6A882AC}">
      <dsp:nvSpPr>
        <dsp:cNvPr id="0" name=""/>
        <dsp:cNvSpPr/>
      </dsp:nvSpPr>
      <dsp:spPr>
        <a:xfrm>
          <a:off x="2161587" y="4230325"/>
          <a:ext cx="5752031" cy="556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5662" tIns="0" rIns="0" bIns="0" numCol="1" spcCol="1270" anchor="t" anchorCtr="0">
          <a:noAutofit/>
        </a:bodyPr>
        <a:lstStyle/>
        <a:p>
          <a:pPr lvl="0" algn="l" defTabSz="1244600">
            <a:lnSpc>
              <a:spcPct val="90000"/>
            </a:lnSpc>
            <a:spcBef>
              <a:spcPct val="0"/>
            </a:spcBef>
            <a:spcAft>
              <a:spcPct val="35000"/>
            </a:spcAft>
          </a:pPr>
          <a:r>
            <a:rPr lang="nl-BE" sz="2800" kern="1200" dirty="0" smtClean="0"/>
            <a:t>Duurzaam</a:t>
          </a:r>
          <a:r>
            <a:rPr lang="nl-BE" sz="2000" kern="1200" dirty="0" smtClean="0"/>
            <a:t> </a:t>
          </a:r>
          <a:r>
            <a:rPr lang="nl-BE" sz="2800" kern="1200" dirty="0" smtClean="0"/>
            <a:t>energie opwekken</a:t>
          </a:r>
          <a:endParaRPr lang="nl-BE" sz="2800" kern="1200" dirty="0"/>
        </a:p>
      </dsp:txBody>
      <dsp:txXfrm>
        <a:off x="2161587" y="4230325"/>
        <a:ext cx="5752031" cy="556945"/>
      </dsp:txXfrm>
    </dsp:sp>
    <dsp:sp modelId="{F4C81448-18ED-48B5-BC27-2EC4CBBA1615}">
      <dsp:nvSpPr>
        <dsp:cNvPr id="0" name=""/>
        <dsp:cNvSpPr/>
      </dsp:nvSpPr>
      <dsp:spPr>
        <a:xfrm>
          <a:off x="3495726" y="2768938"/>
          <a:ext cx="346794" cy="3467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5959DF-71EC-4CF0-906E-47FAF996A60E}">
      <dsp:nvSpPr>
        <dsp:cNvPr id="0" name=""/>
        <dsp:cNvSpPr/>
      </dsp:nvSpPr>
      <dsp:spPr>
        <a:xfrm>
          <a:off x="3623260" y="3033019"/>
          <a:ext cx="4986893" cy="619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759" tIns="0" rIns="0" bIns="0" numCol="1" spcCol="1270" anchor="t" anchorCtr="0">
          <a:noAutofit/>
        </a:bodyPr>
        <a:lstStyle/>
        <a:p>
          <a:pPr lvl="0" algn="l" defTabSz="1244600">
            <a:lnSpc>
              <a:spcPct val="90000"/>
            </a:lnSpc>
            <a:spcBef>
              <a:spcPct val="0"/>
            </a:spcBef>
            <a:spcAft>
              <a:spcPct val="35000"/>
            </a:spcAft>
          </a:pPr>
          <a:r>
            <a:rPr lang="nl-BE" sz="2800" kern="1200" dirty="0" smtClean="0"/>
            <a:t>Meten is weten</a:t>
          </a:r>
          <a:endParaRPr lang="nl-BE" sz="2800" kern="1200" dirty="0"/>
        </a:p>
      </dsp:txBody>
      <dsp:txXfrm>
        <a:off x="3623260" y="3033019"/>
        <a:ext cx="4986893" cy="619875"/>
      </dsp:txXfrm>
    </dsp:sp>
    <dsp:sp modelId="{A945608F-B08A-4E9D-8BC2-C7F128B3C517}">
      <dsp:nvSpPr>
        <dsp:cNvPr id="0" name=""/>
        <dsp:cNvSpPr/>
      </dsp:nvSpPr>
      <dsp:spPr>
        <a:xfrm>
          <a:off x="5294723" y="1840179"/>
          <a:ext cx="459502" cy="45950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3D2D9B-FC4F-497D-8DCB-2497BE7FE259}">
      <dsp:nvSpPr>
        <dsp:cNvPr id="0" name=""/>
        <dsp:cNvSpPr/>
      </dsp:nvSpPr>
      <dsp:spPr>
        <a:xfrm>
          <a:off x="5160613" y="2309047"/>
          <a:ext cx="4732363" cy="432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481" tIns="0" rIns="0" bIns="0" numCol="1" spcCol="1270" anchor="t" anchorCtr="0">
          <a:noAutofit/>
        </a:bodyPr>
        <a:lstStyle/>
        <a:p>
          <a:pPr lvl="0" algn="l" defTabSz="1244600">
            <a:lnSpc>
              <a:spcPct val="90000"/>
            </a:lnSpc>
            <a:spcBef>
              <a:spcPct val="0"/>
            </a:spcBef>
            <a:spcAft>
              <a:spcPct val="35000"/>
            </a:spcAft>
          </a:pPr>
          <a:r>
            <a:rPr lang="nl-BE" sz="2800" kern="1200" dirty="0" smtClean="0"/>
            <a:t>Energie opslag</a:t>
          </a:r>
          <a:endParaRPr lang="nl-BE" sz="2800" kern="1200" dirty="0"/>
        </a:p>
      </dsp:txBody>
      <dsp:txXfrm>
        <a:off x="5160613" y="2309047"/>
        <a:ext cx="4732363" cy="432087"/>
      </dsp:txXfrm>
    </dsp:sp>
    <dsp:sp modelId="{E68F5A0B-DAFD-4977-9EFC-792581334A1B}">
      <dsp:nvSpPr>
        <dsp:cNvPr id="0" name=""/>
        <dsp:cNvSpPr/>
      </dsp:nvSpPr>
      <dsp:spPr>
        <a:xfrm>
          <a:off x="7254113" y="1225702"/>
          <a:ext cx="615560" cy="61556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11D79E-8F78-4F48-B5FE-1E1B11B7AAD7}">
      <dsp:nvSpPr>
        <dsp:cNvPr id="0" name=""/>
        <dsp:cNvSpPr/>
      </dsp:nvSpPr>
      <dsp:spPr>
        <a:xfrm>
          <a:off x="7071158" y="1827610"/>
          <a:ext cx="2802141" cy="871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6173" tIns="0" rIns="0" bIns="0" numCol="1" spcCol="1270" anchor="t" anchorCtr="0">
          <a:noAutofit/>
        </a:bodyPr>
        <a:lstStyle/>
        <a:p>
          <a:pPr lvl="0" algn="l" defTabSz="1244600">
            <a:lnSpc>
              <a:spcPct val="90000"/>
            </a:lnSpc>
            <a:spcBef>
              <a:spcPct val="0"/>
            </a:spcBef>
            <a:spcAft>
              <a:spcPct val="35000"/>
            </a:spcAft>
          </a:pPr>
          <a:r>
            <a:rPr lang="nl-BE" sz="2800" kern="1200" dirty="0" err="1" smtClean="0"/>
            <a:t>Smartgrids</a:t>
          </a:r>
          <a:endParaRPr lang="nl-BE" sz="2600" kern="1200" dirty="0"/>
        </a:p>
      </dsp:txBody>
      <dsp:txXfrm>
        <a:off x="7071158" y="1827610"/>
        <a:ext cx="2802141" cy="87179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5B198F-6E4E-426D-91B7-D5150DBCB302}">
      <dsp:nvSpPr>
        <dsp:cNvPr id="0" name=""/>
        <dsp:cNvSpPr/>
      </dsp:nvSpPr>
      <dsp:spPr>
        <a:xfrm>
          <a:off x="1232890" y="0"/>
          <a:ext cx="8669867" cy="5418667"/>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95B9F1-ECD0-41DB-9794-3A76C6F484AF}">
      <dsp:nvSpPr>
        <dsp:cNvPr id="0" name=""/>
        <dsp:cNvSpPr/>
      </dsp:nvSpPr>
      <dsp:spPr>
        <a:xfrm>
          <a:off x="2086872" y="4029320"/>
          <a:ext cx="199406" cy="19940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ECCC34-516C-44B3-9223-BA1FD6A882AC}">
      <dsp:nvSpPr>
        <dsp:cNvPr id="0" name=""/>
        <dsp:cNvSpPr/>
      </dsp:nvSpPr>
      <dsp:spPr>
        <a:xfrm>
          <a:off x="2161587" y="4230325"/>
          <a:ext cx="5752031" cy="556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5662" tIns="0" rIns="0" bIns="0" numCol="1" spcCol="1270" anchor="t" anchorCtr="0">
          <a:noAutofit/>
        </a:bodyPr>
        <a:lstStyle/>
        <a:p>
          <a:pPr lvl="0" algn="l" defTabSz="1244600">
            <a:lnSpc>
              <a:spcPct val="90000"/>
            </a:lnSpc>
            <a:spcBef>
              <a:spcPct val="0"/>
            </a:spcBef>
            <a:spcAft>
              <a:spcPct val="35000"/>
            </a:spcAft>
          </a:pPr>
          <a:r>
            <a:rPr lang="nl-BE" sz="2800" kern="1200" dirty="0" smtClean="0"/>
            <a:t>Duurzaam</a:t>
          </a:r>
          <a:r>
            <a:rPr lang="nl-BE" sz="2000" kern="1200" dirty="0" smtClean="0"/>
            <a:t> </a:t>
          </a:r>
          <a:r>
            <a:rPr lang="nl-BE" sz="2800" kern="1200" dirty="0" smtClean="0"/>
            <a:t>energie opwekken</a:t>
          </a:r>
          <a:endParaRPr lang="nl-BE" sz="2800" kern="1200" dirty="0"/>
        </a:p>
      </dsp:txBody>
      <dsp:txXfrm>
        <a:off x="2161587" y="4230325"/>
        <a:ext cx="5752031" cy="556945"/>
      </dsp:txXfrm>
    </dsp:sp>
    <dsp:sp modelId="{F4C81448-18ED-48B5-BC27-2EC4CBBA1615}">
      <dsp:nvSpPr>
        <dsp:cNvPr id="0" name=""/>
        <dsp:cNvSpPr/>
      </dsp:nvSpPr>
      <dsp:spPr>
        <a:xfrm>
          <a:off x="3495726" y="2768938"/>
          <a:ext cx="346794" cy="3467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5959DF-71EC-4CF0-906E-47FAF996A60E}">
      <dsp:nvSpPr>
        <dsp:cNvPr id="0" name=""/>
        <dsp:cNvSpPr/>
      </dsp:nvSpPr>
      <dsp:spPr>
        <a:xfrm>
          <a:off x="3623260" y="3033019"/>
          <a:ext cx="4986893" cy="619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759" tIns="0" rIns="0" bIns="0" numCol="1" spcCol="1270" anchor="t" anchorCtr="0">
          <a:noAutofit/>
        </a:bodyPr>
        <a:lstStyle/>
        <a:p>
          <a:pPr lvl="0" algn="l" defTabSz="1244600">
            <a:lnSpc>
              <a:spcPct val="90000"/>
            </a:lnSpc>
            <a:spcBef>
              <a:spcPct val="0"/>
            </a:spcBef>
            <a:spcAft>
              <a:spcPct val="35000"/>
            </a:spcAft>
          </a:pPr>
          <a:r>
            <a:rPr lang="nl-BE" sz="2800" kern="1200" dirty="0" smtClean="0"/>
            <a:t>Meten is weten</a:t>
          </a:r>
          <a:endParaRPr lang="nl-BE" sz="2800" kern="1200" dirty="0"/>
        </a:p>
      </dsp:txBody>
      <dsp:txXfrm>
        <a:off x="3623260" y="3033019"/>
        <a:ext cx="4986893" cy="619875"/>
      </dsp:txXfrm>
    </dsp:sp>
    <dsp:sp modelId="{A945608F-B08A-4E9D-8BC2-C7F128B3C517}">
      <dsp:nvSpPr>
        <dsp:cNvPr id="0" name=""/>
        <dsp:cNvSpPr/>
      </dsp:nvSpPr>
      <dsp:spPr>
        <a:xfrm>
          <a:off x="5294723" y="1840179"/>
          <a:ext cx="459502" cy="45950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3D2D9B-FC4F-497D-8DCB-2497BE7FE259}">
      <dsp:nvSpPr>
        <dsp:cNvPr id="0" name=""/>
        <dsp:cNvSpPr/>
      </dsp:nvSpPr>
      <dsp:spPr>
        <a:xfrm>
          <a:off x="5160613" y="2309047"/>
          <a:ext cx="4732363" cy="432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481" tIns="0" rIns="0" bIns="0" numCol="1" spcCol="1270" anchor="t" anchorCtr="0">
          <a:noAutofit/>
        </a:bodyPr>
        <a:lstStyle/>
        <a:p>
          <a:pPr lvl="0" algn="l" defTabSz="1244600">
            <a:lnSpc>
              <a:spcPct val="90000"/>
            </a:lnSpc>
            <a:spcBef>
              <a:spcPct val="0"/>
            </a:spcBef>
            <a:spcAft>
              <a:spcPct val="35000"/>
            </a:spcAft>
          </a:pPr>
          <a:r>
            <a:rPr lang="nl-BE" sz="2800" kern="1200" dirty="0" smtClean="0"/>
            <a:t>Energie opslag</a:t>
          </a:r>
          <a:endParaRPr lang="nl-BE" sz="2800" kern="1200" dirty="0"/>
        </a:p>
      </dsp:txBody>
      <dsp:txXfrm>
        <a:off x="5160613" y="2309047"/>
        <a:ext cx="4732363" cy="432087"/>
      </dsp:txXfrm>
    </dsp:sp>
    <dsp:sp modelId="{E68F5A0B-DAFD-4977-9EFC-792581334A1B}">
      <dsp:nvSpPr>
        <dsp:cNvPr id="0" name=""/>
        <dsp:cNvSpPr/>
      </dsp:nvSpPr>
      <dsp:spPr>
        <a:xfrm>
          <a:off x="7254113" y="1225702"/>
          <a:ext cx="615560" cy="61556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11D79E-8F78-4F48-B5FE-1E1B11B7AAD7}">
      <dsp:nvSpPr>
        <dsp:cNvPr id="0" name=""/>
        <dsp:cNvSpPr/>
      </dsp:nvSpPr>
      <dsp:spPr>
        <a:xfrm>
          <a:off x="7071158" y="1827610"/>
          <a:ext cx="2802141" cy="871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6173" tIns="0" rIns="0" bIns="0" numCol="1" spcCol="1270" anchor="t" anchorCtr="0">
          <a:noAutofit/>
        </a:bodyPr>
        <a:lstStyle/>
        <a:p>
          <a:pPr lvl="0" algn="l" defTabSz="1244600">
            <a:lnSpc>
              <a:spcPct val="90000"/>
            </a:lnSpc>
            <a:spcBef>
              <a:spcPct val="0"/>
            </a:spcBef>
            <a:spcAft>
              <a:spcPct val="35000"/>
            </a:spcAft>
          </a:pPr>
          <a:r>
            <a:rPr lang="nl-BE" sz="2800" kern="1200" dirty="0" err="1" smtClean="0"/>
            <a:t>Smartgrids</a:t>
          </a:r>
          <a:endParaRPr lang="nl-BE" sz="2600" kern="1200" dirty="0"/>
        </a:p>
      </dsp:txBody>
      <dsp:txXfrm>
        <a:off x="7071158" y="1827610"/>
        <a:ext cx="2802141" cy="8717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5B198F-6E4E-426D-91B7-D5150DBCB302}">
      <dsp:nvSpPr>
        <dsp:cNvPr id="0" name=""/>
        <dsp:cNvSpPr/>
      </dsp:nvSpPr>
      <dsp:spPr>
        <a:xfrm>
          <a:off x="1232890" y="0"/>
          <a:ext cx="8669867" cy="5418667"/>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95B9F1-ECD0-41DB-9794-3A76C6F484AF}">
      <dsp:nvSpPr>
        <dsp:cNvPr id="0" name=""/>
        <dsp:cNvSpPr/>
      </dsp:nvSpPr>
      <dsp:spPr>
        <a:xfrm>
          <a:off x="2086872" y="4029320"/>
          <a:ext cx="199406" cy="19940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ECCC34-516C-44B3-9223-BA1FD6A882AC}">
      <dsp:nvSpPr>
        <dsp:cNvPr id="0" name=""/>
        <dsp:cNvSpPr/>
      </dsp:nvSpPr>
      <dsp:spPr>
        <a:xfrm>
          <a:off x="2161587" y="4230325"/>
          <a:ext cx="5752031" cy="556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5662" tIns="0" rIns="0" bIns="0" numCol="1" spcCol="1270" anchor="t" anchorCtr="0">
          <a:noAutofit/>
        </a:bodyPr>
        <a:lstStyle/>
        <a:p>
          <a:pPr lvl="0" algn="l" defTabSz="1244600">
            <a:lnSpc>
              <a:spcPct val="90000"/>
            </a:lnSpc>
            <a:spcBef>
              <a:spcPct val="0"/>
            </a:spcBef>
            <a:spcAft>
              <a:spcPct val="35000"/>
            </a:spcAft>
          </a:pPr>
          <a:r>
            <a:rPr lang="nl-BE" sz="2800" kern="1200" dirty="0" smtClean="0"/>
            <a:t>Duurzaam</a:t>
          </a:r>
          <a:r>
            <a:rPr lang="nl-BE" sz="2000" kern="1200" dirty="0" smtClean="0"/>
            <a:t> </a:t>
          </a:r>
          <a:r>
            <a:rPr lang="nl-BE" sz="2800" kern="1200" dirty="0" smtClean="0"/>
            <a:t>energie opwekken</a:t>
          </a:r>
          <a:endParaRPr lang="nl-BE" sz="2800" kern="1200" dirty="0"/>
        </a:p>
      </dsp:txBody>
      <dsp:txXfrm>
        <a:off x="2161587" y="4230325"/>
        <a:ext cx="5752031" cy="556945"/>
      </dsp:txXfrm>
    </dsp:sp>
    <dsp:sp modelId="{F4C81448-18ED-48B5-BC27-2EC4CBBA1615}">
      <dsp:nvSpPr>
        <dsp:cNvPr id="0" name=""/>
        <dsp:cNvSpPr/>
      </dsp:nvSpPr>
      <dsp:spPr>
        <a:xfrm>
          <a:off x="3495726" y="2768938"/>
          <a:ext cx="346794" cy="3467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5959DF-71EC-4CF0-906E-47FAF996A60E}">
      <dsp:nvSpPr>
        <dsp:cNvPr id="0" name=""/>
        <dsp:cNvSpPr/>
      </dsp:nvSpPr>
      <dsp:spPr>
        <a:xfrm>
          <a:off x="3623260" y="3033019"/>
          <a:ext cx="4986893" cy="619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759" tIns="0" rIns="0" bIns="0" numCol="1" spcCol="1270" anchor="t" anchorCtr="0">
          <a:noAutofit/>
        </a:bodyPr>
        <a:lstStyle/>
        <a:p>
          <a:pPr lvl="0" algn="l" defTabSz="1244600">
            <a:lnSpc>
              <a:spcPct val="90000"/>
            </a:lnSpc>
            <a:spcBef>
              <a:spcPct val="0"/>
            </a:spcBef>
            <a:spcAft>
              <a:spcPct val="35000"/>
            </a:spcAft>
          </a:pPr>
          <a:r>
            <a:rPr lang="nl-BE" sz="2800" kern="1200" dirty="0" smtClean="0"/>
            <a:t>Meten is weten</a:t>
          </a:r>
          <a:endParaRPr lang="nl-BE" sz="2800" kern="1200" dirty="0"/>
        </a:p>
      </dsp:txBody>
      <dsp:txXfrm>
        <a:off x="3623260" y="3033019"/>
        <a:ext cx="4986893" cy="619875"/>
      </dsp:txXfrm>
    </dsp:sp>
    <dsp:sp modelId="{A945608F-B08A-4E9D-8BC2-C7F128B3C517}">
      <dsp:nvSpPr>
        <dsp:cNvPr id="0" name=""/>
        <dsp:cNvSpPr/>
      </dsp:nvSpPr>
      <dsp:spPr>
        <a:xfrm>
          <a:off x="5294723" y="1840179"/>
          <a:ext cx="459502" cy="45950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3D2D9B-FC4F-497D-8DCB-2497BE7FE259}">
      <dsp:nvSpPr>
        <dsp:cNvPr id="0" name=""/>
        <dsp:cNvSpPr/>
      </dsp:nvSpPr>
      <dsp:spPr>
        <a:xfrm>
          <a:off x="5160613" y="2309047"/>
          <a:ext cx="4732363" cy="432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481" tIns="0" rIns="0" bIns="0" numCol="1" spcCol="1270" anchor="t" anchorCtr="0">
          <a:noAutofit/>
        </a:bodyPr>
        <a:lstStyle/>
        <a:p>
          <a:pPr lvl="0" algn="l" defTabSz="1244600">
            <a:lnSpc>
              <a:spcPct val="90000"/>
            </a:lnSpc>
            <a:spcBef>
              <a:spcPct val="0"/>
            </a:spcBef>
            <a:spcAft>
              <a:spcPct val="35000"/>
            </a:spcAft>
          </a:pPr>
          <a:r>
            <a:rPr lang="nl-BE" sz="2800" kern="1200" dirty="0" smtClean="0"/>
            <a:t>Energie opslag</a:t>
          </a:r>
          <a:endParaRPr lang="nl-BE" sz="2800" kern="1200" dirty="0"/>
        </a:p>
      </dsp:txBody>
      <dsp:txXfrm>
        <a:off x="5160613" y="2309047"/>
        <a:ext cx="4732363" cy="432087"/>
      </dsp:txXfrm>
    </dsp:sp>
    <dsp:sp modelId="{E68F5A0B-DAFD-4977-9EFC-792581334A1B}">
      <dsp:nvSpPr>
        <dsp:cNvPr id="0" name=""/>
        <dsp:cNvSpPr/>
      </dsp:nvSpPr>
      <dsp:spPr>
        <a:xfrm>
          <a:off x="7254113" y="1225702"/>
          <a:ext cx="615560" cy="61556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11D79E-8F78-4F48-B5FE-1E1B11B7AAD7}">
      <dsp:nvSpPr>
        <dsp:cNvPr id="0" name=""/>
        <dsp:cNvSpPr/>
      </dsp:nvSpPr>
      <dsp:spPr>
        <a:xfrm>
          <a:off x="7071158" y="1827610"/>
          <a:ext cx="2802141" cy="871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6173" tIns="0" rIns="0" bIns="0" numCol="1" spcCol="1270" anchor="t" anchorCtr="0">
          <a:noAutofit/>
        </a:bodyPr>
        <a:lstStyle/>
        <a:p>
          <a:pPr lvl="0" algn="l" defTabSz="1244600">
            <a:lnSpc>
              <a:spcPct val="90000"/>
            </a:lnSpc>
            <a:spcBef>
              <a:spcPct val="0"/>
            </a:spcBef>
            <a:spcAft>
              <a:spcPct val="35000"/>
            </a:spcAft>
          </a:pPr>
          <a:r>
            <a:rPr lang="nl-BE" sz="2800" kern="1200" dirty="0" err="1" smtClean="0"/>
            <a:t>Smartgrids</a:t>
          </a:r>
          <a:endParaRPr lang="nl-BE" sz="2600" kern="1200" dirty="0"/>
        </a:p>
      </dsp:txBody>
      <dsp:txXfrm>
        <a:off x="7071158" y="1827610"/>
        <a:ext cx="2802141" cy="87179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5B198F-6E4E-426D-91B7-D5150DBCB302}">
      <dsp:nvSpPr>
        <dsp:cNvPr id="0" name=""/>
        <dsp:cNvSpPr/>
      </dsp:nvSpPr>
      <dsp:spPr>
        <a:xfrm>
          <a:off x="1232890" y="0"/>
          <a:ext cx="8669867" cy="5418667"/>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95B9F1-ECD0-41DB-9794-3A76C6F484AF}">
      <dsp:nvSpPr>
        <dsp:cNvPr id="0" name=""/>
        <dsp:cNvSpPr/>
      </dsp:nvSpPr>
      <dsp:spPr>
        <a:xfrm>
          <a:off x="2086872" y="4029320"/>
          <a:ext cx="199406" cy="19940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ECCC34-516C-44B3-9223-BA1FD6A882AC}">
      <dsp:nvSpPr>
        <dsp:cNvPr id="0" name=""/>
        <dsp:cNvSpPr/>
      </dsp:nvSpPr>
      <dsp:spPr>
        <a:xfrm>
          <a:off x="2161587" y="4230325"/>
          <a:ext cx="5752031" cy="556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5662" tIns="0" rIns="0" bIns="0" numCol="1" spcCol="1270" anchor="t" anchorCtr="0">
          <a:noAutofit/>
        </a:bodyPr>
        <a:lstStyle/>
        <a:p>
          <a:pPr lvl="0" algn="l" defTabSz="1244600">
            <a:lnSpc>
              <a:spcPct val="90000"/>
            </a:lnSpc>
            <a:spcBef>
              <a:spcPct val="0"/>
            </a:spcBef>
            <a:spcAft>
              <a:spcPct val="35000"/>
            </a:spcAft>
          </a:pPr>
          <a:r>
            <a:rPr lang="nl-BE" sz="2800" kern="1200" dirty="0" smtClean="0"/>
            <a:t>Duurzaam</a:t>
          </a:r>
          <a:r>
            <a:rPr lang="nl-BE" sz="2000" kern="1200" dirty="0" smtClean="0"/>
            <a:t> </a:t>
          </a:r>
          <a:r>
            <a:rPr lang="nl-BE" sz="2800" kern="1200" dirty="0" smtClean="0"/>
            <a:t>energie opwekken</a:t>
          </a:r>
          <a:endParaRPr lang="nl-BE" sz="2800" kern="1200" dirty="0"/>
        </a:p>
      </dsp:txBody>
      <dsp:txXfrm>
        <a:off x="2161587" y="4230325"/>
        <a:ext cx="5752031" cy="556945"/>
      </dsp:txXfrm>
    </dsp:sp>
    <dsp:sp modelId="{F4C81448-18ED-48B5-BC27-2EC4CBBA1615}">
      <dsp:nvSpPr>
        <dsp:cNvPr id="0" name=""/>
        <dsp:cNvSpPr/>
      </dsp:nvSpPr>
      <dsp:spPr>
        <a:xfrm>
          <a:off x="3495726" y="2768938"/>
          <a:ext cx="346794" cy="3467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5959DF-71EC-4CF0-906E-47FAF996A60E}">
      <dsp:nvSpPr>
        <dsp:cNvPr id="0" name=""/>
        <dsp:cNvSpPr/>
      </dsp:nvSpPr>
      <dsp:spPr>
        <a:xfrm>
          <a:off x="3623260" y="3033019"/>
          <a:ext cx="4986893" cy="619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759" tIns="0" rIns="0" bIns="0" numCol="1" spcCol="1270" anchor="t" anchorCtr="0">
          <a:noAutofit/>
        </a:bodyPr>
        <a:lstStyle/>
        <a:p>
          <a:pPr lvl="0" algn="l" defTabSz="1244600">
            <a:lnSpc>
              <a:spcPct val="90000"/>
            </a:lnSpc>
            <a:spcBef>
              <a:spcPct val="0"/>
            </a:spcBef>
            <a:spcAft>
              <a:spcPct val="35000"/>
            </a:spcAft>
          </a:pPr>
          <a:r>
            <a:rPr lang="nl-BE" sz="2800" kern="1200" dirty="0" smtClean="0"/>
            <a:t>Meten is weten</a:t>
          </a:r>
          <a:endParaRPr lang="nl-BE" sz="2800" kern="1200" dirty="0"/>
        </a:p>
      </dsp:txBody>
      <dsp:txXfrm>
        <a:off x="3623260" y="3033019"/>
        <a:ext cx="4986893" cy="619875"/>
      </dsp:txXfrm>
    </dsp:sp>
    <dsp:sp modelId="{A945608F-B08A-4E9D-8BC2-C7F128B3C517}">
      <dsp:nvSpPr>
        <dsp:cNvPr id="0" name=""/>
        <dsp:cNvSpPr/>
      </dsp:nvSpPr>
      <dsp:spPr>
        <a:xfrm>
          <a:off x="5294723" y="1840179"/>
          <a:ext cx="459502" cy="45950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3D2D9B-FC4F-497D-8DCB-2497BE7FE259}">
      <dsp:nvSpPr>
        <dsp:cNvPr id="0" name=""/>
        <dsp:cNvSpPr/>
      </dsp:nvSpPr>
      <dsp:spPr>
        <a:xfrm>
          <a:off x="5160613" y="2309047"/>
          <a:ext cx="4732363" cy="432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481" tIns="0" rIns="0" bIns="0" numCol="1" spcCol="1270" anchor="t" anchorCtr="0">
          <a:noAutofit/>
        </a:bodyPr>
        <a:lstStyle/>
        <a:p>
          <a:pPr lvl="0" algn="l" defTabSz="1244600">
            <a:lnSpc>
              <a:spcPct val="90000"/>
            </a:lnSpc>
            <a:spcBef>
              <a:spcPct val="0"/>
            </a:spcBef>
            <a:spcAft>
              <a:spcPct val="35000"/>
            </a:spcAft>
          </a:pPr>
          <a:r>
            <a:rPr lang="nl-BE" sz="2800" kern="1200" dirty="0" smtClean="0"/>
            <a:t>Energie opslag</a:t>
          </a:r>
          <a:endParaRPr lang="nl-BE" sz="2800" kern="1200" dirty="0"/>
        </a:p>
      </dsp:txBody>
      <dsp:txXfrm>
        <a:off x="5160613" y="2309047"/>
        <a:ext cx="4732363" cy="432087"/>
      </dsp:txXfrm>
    </dsp:sp>
    <dsp:sp modelId="{E68F5A0B-DAFD-4977-9EFC-792581334A1B}">
      <dsp:nvSpPr>
        <dsp:cNvPr id="0" name=""/>
        <dsp:cNvSpPr/>
      </dsp:nvSpPr>
      <dsp:spPr>
        <a:xfrm>
          <a:off x="7254113" y="1225702"/>
          <a:ext cx="615560" cy="61556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11D79E-8F78-4F48-B5FE-1E1B11B7AAD7}">
      <dsp:nvSpPr>
        <dsp:cNvPr id="0" name=""/>
        <dsp:cNvSpPr/>
      </dsp:nvSpPr>
      <dsp:spPr>
        <a:xfrm>
          <a:off x="7071158" y="1827610"/>
          <a:ext cx="2802141" cy="871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6173" tIns="0" rIns="0" bIns="0" numCol="1" spcCol="1270" anchor="t" anchorCtr="0">
          <a:noAutofit/>
        </a:bodyPr>
        <a:lstStyle/>
        <a:p>
          <a:pPr lvl="0" algn="l" defTabSz="1244600">
            <a:lnSpc>
              <a:spcPct val="90000"/>
            </a:lnSpc>
            <a:spcBef>
              <a:spcPct val="0"/>
            </a:spcBef>
            <a:spcAft>
              <a:spcPct val="35000"/>
            </a:spcAft>
          </a:pPr>
          <a:r>
            <a:rPr lang="nl-BE" sz="2800" kern="1200" dirty="0" err="1" smtClean="0"/>
            <a:t>Smartgrids</a:t>
          </a:r>
          <a:endParaRPr lang="nl-BE" sz="2600" kern="1200" dirty="0"/>
        </a:p>
      </dsp:txBody>
      <dsp:txXfrm>
        <a:off x="7071158" y="1827610"/>
        <a:ext cx="2802141" cy="871796"/>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3.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4.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5.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sz="quarter" idx="1"/>
          </p:nvPr>
        </p:nvSpPr>
        <p:spPr>
          <a:xfrm>
            <a:off x="3854939" y="0"/>
            <a:ext cx="2949099" cy="498932"/>
          </a:xfrm>
          <a:prstGeom prst="rect">
            <a:avLst/>
          </a:prstGeom>
        </p:spPr>
        <p:txBody>
          <a:bodyPr vert="horz" lIns="91440" tIns="45720" rIns="91440" bIns="45720" rtlCol="0"/>
          <a:lstStyle>
            <a:lvl1pPr algn="r">
              <a:defRPr sz="1200"/>
            </a:lvl1pPr>
          </a:lstStyle>
          <a:p>
            <a:fld id="{986CAB54-10DF-40FC-B8F0-B3973DB26EBF}" type="datetimeFigureOut">
              <a:rPr lang="nl-BE" smtClean="0"/>
              <a:t>26/03/2015</a:t>
            </a:fld>
            <a:endParaRPr lang="nl-BE"/>
          </a:p>
        </p:txBody>
      </p:sp>
      <p:sp>
        <p:nvSpPr>
          <p:cNvPr id="4" name="Tijdelijke aanduiding voor voettekst 3"/>
          <p:cNvSpPr>
            <a:spLocks noGrp="1"/>
          </p:cNvSpPr>
          <p:nvPr>
            <p:ph type="ftr" sz="quarter" idx="2"/>
          </p:nvPr>
        </p:nvSpPr>
        <p:spPr>
          <a:xfrm>
            <a:off x="0" y="9445170"/>
            <a:ext cx="2949099" cy="498931"/>
          </a:xfrm>
          <a:prstGeom prst="rect">
            <a:avLst/>
          </a:prstGeom>
        </p:spPr>
        <p:txBody>
          <a:bodyPr vert="horz" lIns="91440" tIns="45720" rIns="91440" bIns="45720" rtlCol="0" anchor="b"/>
          <a:lstStyle>
            <a:lvl1pPr algn="l">
              <a:defRPr sz="1200"/>
            </a:lvl1pPr>
          </a:lstStyle>
          <a:p>
            <a:endParaRPr lang="nl-BE"/>
          </a:p>
        </p:txBody>
      </p:sp>
      <p:sp>
        <p:nvSpPr>
          <p:cNvPr id="5" name="Tijdelijke aanduiding voor dianummer 4"/>
          <p:cNvSpPr>
            <a:spLocks noGrp="1"/>
          </p:cNvSpPr>
          <p:nvPr>
            <p:ph type="sldNum" sz="quarter" idx="3"/>
          </p:nvPr>
        </p:nvSpPr>
        <p:spPr>
          <a:xfrm>
            <a:off x="3854939" y="9445170"/>
            <a:ext cx="2949099" cy="498931"/>
          </a:xfrm>
          <a:prstGeom prst="rect">
            <a:avLst/>
          </a:prstGeom>
        </p:spPr>
        <p:txBody>
          <a:bodyPr vert="horz" lIns="91440" tIns="45720" rIns="91440" bIns="45720" rtlCol="0" anchor="b"/>
          <a:lstStyle>
            <a:lvl1pPr algn="r">
              <a:defRPr sz="1200"/>
            </a:lvl1pPr>
          </a:lstStyle>
          <a:p>
            <a:fld id="{26CE6E61-865C-451E-9564-BEDB61F37274}" type="slidenum">
              <a:rPr lang="nl-BE" smtClean="0"/>
              <a:t>‹nr.›</a:t>
            </a:fld>
            <a:endParaRPr lang="nl-BE"/>
          </a:p>
        </p:txBody>
      </p:sp>
    </p:spTree>
    <p:extLst>
      <p:ext uri="{BB962C8B-B14F-4D97-AF65-F5344CB8AC3E}">
        <p14:creationId xmlns:p14="http://schemas.microsoft.com/office/powerpoint/2010/main" val="3724190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1BF0CF0F-6ADA-4BA8-91CF-72BFCE4FBABC}" type="datetimeFigureOut">
              <a:rPr lang="nl-BE" smtClean="0"/>
              <a:t>26/03/2015</a:t>
            </a:fld>
            <a:endParaRPr lang="nl-BE"/>
          </a:p>
        </p:txBody>
      </p:sp>
      <p:sp>
        <p:nvSpPr>
          <p:cNvPr id="4" name="Tijdelijke aanduiding voor dia-afbeelding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6" name="Tijdelijke aanduiding voor voettekst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DA0071F5-D936-4787-BCA1-282B278DA32B}" type="slidenum">
              <a:rPr lang="nl-BE" smtClean="0"/>
              <a:t>‹nr.›</a:t>
            </a:fld>
            <a:endParaRPr lang="nl-BE"/>
          </a:p>
        </p:txBody>
      </p:sp>
    </p:spTree>
    <p:extLst>
      <p:ext uri="{BB962C8B-B14F-4D97-AF65-F5344CB8AC3E}">
        <p14:creationId xmlns:p14="http://schemas.microsoft.com/office/powerpoint/2010/main" val="699295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smtClean="0"/>
              <a:t>Duurzame energie? Welke duurzame energie willen we opwekken? Warmte? Elektriciteit? Of nog iets anders?</a:t>
            </a:r>
            <a:endParaRPr lang="nl-BE" dirty="0"/>
          </a:p>
        </p:txBody>
      </p:sp>
      <p:sp>
        <p:nvSpPr>
          <p:cNvPr id="4" name="Tijdelijke aanduiding voor dianummer 3"/>
          <p:cNvSpPr>
            <a:spLocks noGrp="1"/>
          </p:cNvSpPr>
          <p:nvPr>
            <p:ph type="sldNum" sz="quarter" idx="10"/>
          </p:nvPr>
        </p:nvSpPr>
        <p:spPr/>
        <p:txBody>
          <a:bodyPr/>
          <a:lstStyle/>
          <a:p>
            <a:fld id="{DA0071F5-D936-4787-BCA1-282B278DA32B}" type="slidenum">
              <a:rPr lang="nl-BE" smtClean="0"/>
              <a:t>1</a:t>
            </a:fld>
            <a:endParaRPr lang="nl-BE"/>
          </a:p>
        </p:txBody>
      </p:sp>
    </p:spTree>
    <p:extLst>
      <p:ext uri="{BB962C8B-B14F-4D97-AF65-F5344CB8AC3E}">
        <p14:creationId xmlns:p14="http://schemas.microsoft.com/office/powerpoint/2010/main" val="2278992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smtClean="0"/>
              <a:t>Duurzame energie? Welke duurzame energie willen we opwekken? Warmte? Elektriciteit? Of nog iets anders?</a:t>
            </a:r>
            <a:endParaRPr lang="nl-BE" dirty="0"/>
          </a:p>
        </p:txBody>
      </p:sp>
      <p:sp>
        <p:nvSpPr>
          <p:cNvPr id="4" name="Tijdelijke aanduiding voor dianummer 3"/>
          <p:cNvSpPr>
            <a:spLocks noGrp="1"/>
          </p:cNvSpPr>
          <p:nvPr>
            <p:ph type="sldNum" sz="quarter" idx="10"/>
          </p:nvPr>
        </p:nvSpPr>
        <p:spPr/>
        <p:txBody>
          <a:bodyPr/>
          <a:lstStyle/>
          <a:p>
            <a:fld id="{DA0071F5-D936-4787-BCA1-282B278DA32B}" type="slidenum">
              <a:rPr lang="nl-BE" smtClean="0"/>
              <a:t>2</a:t>
            </a:fld>
            <a:endParaRPr lang="nl-BE"/>
          </a:p>
        </p:txBody>
      </p:sp>
    </p:spTree>
    <p:extLst>
      <p:ext uri="{BB962C8B-B14F-4D97-AF65-F5344CB8AC3E}">
        <p14:creationId xmlns:p14="http://schemas.microsoft.com/office/powerpoint/2010/main" val="3327947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smtClean="0"/>
              <a:t>Duurzame energie? Welke duurzame energie willen we opwekken? Warmte? Elektriciteit? Of nog iets anders?</a:t>
            </a:r>
            <a:endParaRPr lang="nl-BE" dirty="0"/>
          </a:p>
        </p:txBody>
      </p:sp>
      <p:sp>
        <p:nvSpPr>
          <p:cNvPr id="4" name="Tijdelijke aanduiding voor dianummer 3"/>
          <p:cNvSpPr>
            <a:spLocks noGrp="1"/>
          </p:cNvSpPr>
          <p:nvPr>
            <p:ph type="sldNum" sz="quarter" idx="10"/>
          </p:nvPr>
        </p:nvSpPr>
        <p:spPr/>
        <p:txBody>
          <a:bodyPr/>
          <a:lstStyle/>
          <a:p>
            <a:fld id="{DA0071F5-D936-4787-BCA1-282B278DA32B}" type="slidenum">
              <a:rPr lang="nl-BE" smtClean="0"/>
              <a:t>3</a:t>
            </a:fld>
            <a:endParaRPr lang="nl-BE"/>
          </a:p>
        </p:txBody>
      </p:sp>
    </p:spTree>
    <p:extLst>
      <p:ext uri="{BB962C8B-B14F-4D97-AF65-F5344CB8AC3E}">
        <p14:creationId xmlns:p14="http://schemas.microsoft.com/office/powerpoint/2010/main" val="2545900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smtClean="0"/>
              <a:t>Duurzame energie? Welke duurzame energie willen we opwekken? Warmte? Elektriciteit? Of nog iets anders?</a:t>
            </a:r>
            <a:endParaRPr lang="nl-BE" dirty="0"/>
          </a:p>
        </p:txBody>
      </p:sp>
      <p:sp>
        <p:nvSpPr>
          <p:cNvPr id="4" name="Tijdelijke aanduiding voor dianummer 3"/>
          <p:cNvSpPr>
            <a:spLocks noGrp="1"/>
          </p:cNvSpPr>
          <p:nvPr>
            <p:ph type="sldNum" sz="quarter" idx="10"/>
          </p:nvPr>
        </p:nvSpPr>
        <p:spPr/>
        <p:txBody>
          <a:bodyPr/>
          <a:lstStyle/>
          <a:p>
            <a:fld id="{DA0071F5-D936-4787-BCA1-282B278DA32B}" type="slidenum">
              <a:rPr lang="nl-BE" smtClean="0"/>
              <a:t>4</a:t>
            </a:fld>
            <a:endParaRPr lang="nl-BE"/>
          </a:p>
        </p:txBody>
      </p:sp>
    </p:spTree>
    <p:extLst>
      <p:ext uri="{BB962C8B-B14F-4D97-AF65-F5344CB8AC3E}">
        <p14:creationId xmlns:p14="http://schemas.microsoft.com/office/powerpoint/2010/main" val="3747532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smtClean="0"/>
              <a:t>Duurzame energie? Welke duurzame energie willen we opwekken? Warmte? Elektriciteit? Of nog iets anders?</a:t>
            </a:r>
            <a:endParaRPr lang="nl-BE" dirty="0"/>
          </a:p>
        </p:txBody>
      </p:sp>
      <p:sp>
        <p:nvSpPr>
          <p:cNvPr id="4" name="Tijdelijke aanduiding voor dianummer 3"/>
          <p:cNvSpPr>
            <a:spLocks noGrp="1"/>
          </p:cNvSpPr>
          <p:nvPr>
            <p:ph type="sldNum" sz="quarter" idx="10"/>
          </p:nvPr>
        </p:nvSpPr>
        <p:spPr/>
        <p:txBody>
          <a:bodyPr/>
          <a:lstStyle/>
          <a:p>
            <a:fld id="{DA0071F5-D936-4787-BCA1-282B278DA32B}" type="slidenum">
              <a:rPr lang="nl-BE" smtClean="0"/>
              <a:t>5</a:t>
            </a:fld>
            <a:endParaRPr lang="nl-BE"/>
          </a:p>
        </p:txBody>
      </p:sp>
    </p:spTree>
    <p:extLst>
      <p:ext uri="{BB962C8B-B14F-4D97-AF65-F5344CB8AC3E}">
        <p14:creationId xmlns:p14="http://schemas.microsoft.com/office/powerpoint/2010/main" val="27296947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7" name="Rechthoek 6"/>
          <p:cNvSpPr/>
          <p:nvPr userDrawn="1"/>
        </p:nvSpPr>
        <p:spPr>
          <a:xfrm>
            <a:off x="1" y="6070938"/>
            <a:ext cx="12191999" cy="78706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pic>
        <p:nvPicPr>
          <p:cNvPr id="8" name="Tijdelijke aanduiding voor inhoud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68000" y="6190625"/>
            <a:ext cx="1285875" cy="547688"/>
          </a:xfrm>
          <a:prstGeom prst="rect">
            <a:avLst/>
          </a:prstGeom>
        </p:spPr>
      </p:pic>
      <p:pic>
        <p:nvPicPr>
          <p:cNvPr id="9" name="Picture 2" descr="F:\Events\2014 Klanten\RTC-Limburg\2. Design\JPG\VISUALS\VISUAL.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14350" y="6115100"/>
            <a:ext cx="1431251" cy="742900"/>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ctrTitle"/>
          </p:nvPr>
        </p:nvSpPr>
        <p:spPr>
          <a:xfrm>
            <a:off x="1524000" y="1122363"/>
            <a:ext cx="9144000" cy="2387600"/>
          </a:xfrm>
        </p:spPr>
        <p:txBody>
          <a:bodyPr anchor="b"/>
          <a:lstStyle>
            <a:lvl1pPr algn="ctr">
              <a:defRPr sz="6000" b="1">
                <a:solidFill>
                  <a:schemeClr val="bg1"/>
                </a:solidFill>
              </a:defRPr>
            </a:lvl1pPr>
          </a:lstStyle>
          <a:p>
            <a:r>
              <a:rPr lang="nl-NL" dirty="0" smtClean="0"/>
              <a:t>Klik om de stijl te bewerken</a:t>
            </a:r>
            <a:endParaRPr lang="nl-BE" dirty="0"/>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smtClean="0"/>
              <a:t>Klik om de ondertitelstijl van het model te bewerken</a:t>
            </a:r>
            <a:endParaRPr lang="nl-BE" dirty="0"/>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5709902-72CA-4BCF-8F76-582F623D5D9F}" type="slidenum">
              <a:rPr lang="nl-BE" smtClean="0"/>
              <a:t>‹nr.›</a:t>
            </a:fld>
            <a:endParaRPr lang="nl-BE"/>
          </a:p>
        </p:txBody>
      </p:sp>
    </p:spTree>
    <p:extLst>
      <p:ext uri="{BB962C8B-B14F-4D97-AF65-F5344CB8AC3E}">
        <p14:creationId xmlns:p14="http://schemas.microsoft.com/office/powerpoint/2010/main" val="3835694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
            <a:ext cx="12193151" cy="6858001"/>
          </a:xfrm>
          <a:prstGeom prst="rect">
            <a:avLst/>
          </a:prstGeom>
        </p:spPr>
      </p:pic>
      <p:sp>
        <p:nvSpPr>
          <p:cNvPr id="2" name="Titel 1"/>
          <p:cNvSpPr>
            <a:spLocks noGrp="1"/>
          </p:cNvSpPr>
          <p:nvPr>
            <p:ph type="title"/>
          </p:nvPr>
        </p:nvSpPr>
        <p:spPr/>
        <p:txBody>
          <a:bodyPr/>
          <a:lstStyle/>
          <a:p>
            <a:r>
              <a:rPr lang="nl-NL" smtClean="0"/>
              <a:t>Klik om de stijl te bewerken</a:t>
            </a:r>
            <a:endParaRPr lang="nl-BE"/>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5709902-72CA-4BCF-8F76-582F623D5D9F}" type="slidenum">
              <a:rPr lang="nl-BE" smtClean="0"/>
              <a:t>‹nr.›</a:t>
            </a:fld>
            <a:endParaRPr lang="nl-BE"/>
          </a:p>
        </p:txBody>
      </p:sp>
    </p:spTree>
    <p:extLst>
      <p:ext uri="{BB962C8B-B14F-4D97-AF65-F5344CB8AC3E}">
        <p14:creationId xmlns:p14="http://schemas.microsoft.com/office/powerpoint/2010/main" val="2576889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
            <a:ext cx="12193151" cy="6858001"/>
          </a:xfrm>
          <a:prstGeom prst="rect">
            <a:avLst/>
          </a:prstGeom>
        </p:spPr>
      </p:pic>
      <p:sp>
        <p:nvSpPr>
          <p:cNvPr id="2" name="Verticale titel 1"/>
          <p:cNvSpPr>
            <a:spLocks noGrp="1"/>
          </p:cNvSpPr>
          <p:nvPr>
            <p:ph type="title" orient="vert"/>
          </p:nvPr>
        </p:nvSpPr>
        <p:spPr>
          <a:xfrm>
            <a:off x="8724900" y="365125"/>
            <a:ext cx="2628900" cy="5811838"/>
          </a:xfrm>
        </p:spPr>
        <p:txBody>
          <a:bodyPr vert="eaVert"/>
          <a:lstStyle/>
          <a:p>
            <a:r>
              <a:rPr lang="nl-NL" smtClean="0"/>
              <a:t>Klik om de stijl te bewerken</a:t>
            </a:r>
            <a:endParaRPr lang="nl-BE"/>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5709902-72CA-4BCF-8F76-582F623D5D9F}" type="slidenum">
              <a:rPr lang="nl-BE" smtClean="0"/>
              <a:t>‹nr.›</a:t>
            </a:fld>
            <a:endParaRPr lang="nl-BE"/>
          </a:p>
        </p:txBody>
      </p:sp>
    </p:spTree>
    <p:extLst>
      <p:ext uri="{BB962C8B-B14F-4D97-AF65-F5344CB8AC3E}">
        <p14:creationId xmlns:p14="http://schemas.microsoft.com/office/powerpoint/2010/main" val="1302501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el en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BE"/>
          </a:p>
        </p:txBody>
      </p:sp>
      <p:sp>
        <p:nvSpPr>
          <p:cNvPr id="3" name="Tijdelijke aanduiding voor tekst 2"/>
          <p:cNvSpPr>
            <a:spLocks noGrp="1"/>
          </p:cNvSpPr>
          <p:nvPr>
            <p:ph type="body"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5709902-72CA-4BCF-8F76-582F623D5D9F}" type="slidenum">
              <a:rPr lang="nl-BE" smtClean="0"/>
              <a:t>‹nr.›</a:t>
            </a:fld>
            <a:endParaRPr lang="nl-BE"/>
          </a:p>
        </p:txBody>
      </p:sp>
    </p:spTree>
    <p:extLst>
      <p:ext uri="{BB962C8B-B14F-4D97-AF65-F5344CB8AC3E}">
        <p14:creationId xmlns:p14="http://schemas.microsoft.com/office/powerpoint/2010/main" val="3749135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BE"/>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datum 3"/>
          <p:cNvSpPr>
            <a:spLocks noGrp="1"/>
          </p:cNvSpPr>
          <p:nvPr>
            <p:ph type="dt" sz="half" idx="10"/>
          </p:nvPr>
        </p:nvSpPr>
        <p:spPr>
          <a:xfrm>
            <a:off x="838200" y="6347883"/>
            <a:ext cx="2743200" cy="365125"/>
          </a:xfrm>
          <a:prstGeom prst="rect">
            <a:avLst/>
          </a:prstGeom>
        </p:spPr>
        <p:txBody>
          <a:bodyPr/>
          <a:lstStyle/>
          <a:p>
            <a:fld id="{31425D5D-02F3-4676-B27A-AAB3521FEF0F}" type="datetimeFigureOut">
              <a:rPr lang="nl-BE" smtClean="0"/>
              <a:t>26/03/2015</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5709902-72CA-4BCF-8F76-582F623D5D9F}" type="slidenum">
              <a:rPr lang="nl-BE" smtClean="0"/>
              <a:t>‹nr.›</a:t>
            </a:fld>
            <a:endParaRPr lang="nl-BE"/>
          </a:p>
        </p:txBody>
      </p:sp>
    </p:spTree>
    <p:extLst>
      <p:ext uri="{BB962C8B-B14F-4D97-AF65-F5344CB8AC3E}">
        <p14:creationId xmlns:p14="http://schemas.microsoft.com/office/powerpoint/2010/main" val="2707594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7" name="Rechthoek 6"/>
          <p:cNvSpPr/>
          <p:nvPr userDrawn="1"/>
        </p:nvSpPr>
        <p:spPr>
          <a:xfrm>
            <a:off x="1" y="6070938"/>
            <a:ext cx="12191999" cy="78706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pic>
        <p:nvPicPr>
          <p:cNvPr id="8" name="Tijdelijke aanduiding voor inhoud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68000" y="6190625"/>
            <a:ext cx="1285875" cy="547688"/>
          </a:xfrm>
          <a:prstGeom prst="rect">
            <a:avLst/>
          </a:prstGeom>
        </p:spPr>
      </p:pic>
      <p:pic>
        <p:nvPicPr>
          <p:cNvPr id="9" name="Picture 2" descr="F:\Events\2014 Klanten\RTC-Limburg\2. Design\JPG\VISUALS\VISUAL.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14350" y="6115100"/>
            <a:ext cx="1431251" cy="742900"/>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title"/>
          </p:nvPr>
        </p:nvSpPr>
        <p:spPr>
          <a:xfrm>
            <a:off x="831850" y="1709738"/>
            <a:ext cx="10515600" cy="2852737"/>
          </a:xfrm>
        </p:spPr>
        <p:txBody>
          <a:bodyPr anchor="b"/>
          <a:lstStyle>
            <a:lvl1pPr>
              <a:defRPr sz="6000" b="1">
                <a:solidFill>
                  <a:schemeClr val="bg1"/>
                </a:solidFill>
              </a:defRPr>
            </a:lvl1pPr>
          </a:lstStyle>
          <a:p>
            <a:r>
              <a:rPr lang="nl-NL" dirty="0" smtClean="0"/>
              <a:t>Klik om de stijl te bewerken</a:t>
            </a:r>
            <a:endParaRPr lang="nl-BE" dirty="0"/>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modelstijlen te bewerken</a:t>
            </a:r>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5709902-72CA-4BCF-8F76-582F623D5D9F}" type="slidenum">
              <a:rPr lang="nl-BE" smtClean="0"/>
              <a:t>‹nr.›</a:t>
            </a:fld>
            <a:endParaRPr lang="nl-BE"/>
          </a:p>
        </p:txBody>
      </p:sp>
    </p:spTree>
    <p:extLst>
      <p:ext uri="{BB962C8B-B14F-4D97-AF65-F5344CB8AC3E}">
        <p14:creationId xmlns:p14="http://schemas.microsoft.com/office/powerpoint/2010/main" val="1669446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pic>
        <p:nvPicPr>
          <p:cNvPr id="8" name="Afbeelding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
            <a:ext cx="12193151" cy="6858001"/>
          </a:xfrm>
          <a:prstGeom prst="rect">
            <a:avLst/>
          </a:prstGeom>
        </p:spPr>
      </p:pic>
      <p:sp>
        <p:nvSpPr>
          <p:cNvPr id="2" name="Titel 1"/>
          <p:cNvSpPr>
            <a:spLocks noGrp="1"/>
          </p:cNvSpPr>
          <p:nvPr>
            <p:ph type="title"/>
          </p:nvPr>
        </p:nvSpPr>
        <p:spPr/>
        <p:txBody>
          <a:bodyPr/>
          <a:lstStyle/>
          <a:p>
            <a:r>
              <a:rPr lang="nl-NL" smtClean="0"/>
              <a:t>Klik om de stijl te bewerken</a:t>
            </a:r>
            <a:endParaRPr lang="nl-BE"/>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D5709902-72CA-4BCF-8F76-582F623D5D9F}" type="slidenum">
              <a:rPr lang="nl-BE" smtClean="0"/>
              <a:t>‹nr.›</a:t>
            </a:fld>
            <a:endParaRPr lang="nl-BE"/>
          </a:p>
        </p:txBody>
      </p:sp>
    </p:spTree>
    <p:extLst>
      <p:ext uri="{BB962C8B-B14F-4D97-AF65-F5344CB8AC3E}">
        <p14:creationId xmlns:p14="http://schemas.microsoft.com/office/powerpoint/2010/main" val="3471087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pic>
        <p:nvPicPr>
          <p:cNvPr id="11" name="Tijdelijke aanduiding voor inhoud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68000" y="6190625"/>
            <a:ext cx="1285875" cy="547688"/>
          </a:xfrm>
          <a:prstGeom prst="rect">
            <a:avLst/>
          </a:prstGeom>
        </p:spPr>
      </p:pic>
      <p:sp>
        <p:nvSpPr>
          <p:cNvPr id="2" name="Titel 1"/>
          <p:cNvSpPr>
            <a:spLocks noGrp="1"/>
          </p:cNvSpPr>
          <p:nvPr>
            <p:ph type="title"/>
          </p:nvPr>
        </p:nvSpPr>
        <p:spPr>
          <a:xfrm>
            <a:off x="839788" y="365125"/>
            <a:ext cx="10515600" cy="1325563"/>
          </a:xfrm>
        </p:spPr>
        <p:txBody>
          <a:bodyPr/>
          <a:lstStyle/>
          <a:p>
            <a:r>
              <a:rPr lang="nl-NL" smtClean="0"/>
              <a:t>Klik om de stijl te bewerken</a:t>
            </a:r>
            <a:endParaRPr lang="nl-BE"/>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8" name="Tijdelijke aanduiding voor voettekst 7"/>
          <p:cNvSpPr>
            <a:spLocks noGrp="1"/>
          </p:cNvSpPr>
          <p:nvPr>
            <p:ph type="ftr" sz="quarter" idx="11"/>
          </p:nvPr>
        </p:nvSpPr>
        <p:spPr/>
        <p:txBody>
          <a:bodyPr/>
          <a:lstStyle/>
          <a:p>
            <a:endParaRPr lang="nl-BE"/>
          </a:p>
        </p:txBody>
      </p:sp>
      <p:sp>
        <p:nvSpPr>
          <p:cNvPr id="9" name="Tijdelijke aanduiding voor dianummer 8"/>
          <p:cNvSpPr>
            <a:spLocks noGrp="1"/>
          </p:cNvSpPr>
          <p:nvPr>
            <p:ph type="sldNum" sz="quarter" idx="12"/>
          </p:nvPr>
        </p:nvSpPr>
        <p:spPr/>
        <p:txBody>
          <a:bodyPr/>
          <a:lstStyle/>
          <a:p>
            <a:fld id="{D5709902-72CA-4BCF-8F76-582F623D5D9F}" type="slidenum">
              <a:rPr lang="nl-BE" smtClean="0"/>
              <a:t>‹nr.›</a:t>
            </a:fld>
            <a:endParaRPr lang="nl-BE"/>
          </a:p>
        </p:txBody>
      </p:sp>
    </p:spTree>
    <p:extLst>
      <p:ext uri="{BB962C8B-B14F-4D97-AF65-F5344CB8AC3E}">
        <p14:creationId xmlns:p14="http://schemas.microsoft.com/office/powerpoint/2010/main" val="2524987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pic>
        <p:nvPicPr>
          <p:cNvPr id="6" name="Afbeelding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
            <a:ext cx="12193151" cy="6858001"/>
          </a:xfrm>
          <a:prstGeom prst="rect">
            <a:avLst/>
          </a:prstGeom>
        </p:spPr>
      </p:pic>
      <p:sp>
        <p:nvSpPr>
          <p:cNvPr id="2" name="Titel 1"/>
          <p:cNvSpPr>
            <a:spLocks noGrp="1"/>
          </p:cNvSpPr>
          <p:nvPr>
            <p:ph type="title"/>
          </p:nvPr>
        </p:nvSpPr>
        <p:spPr/>
        <p:txBody>
          <a:bodyPr/>
          <a:lstStyle/>
          <a:p>
            <a:r>
              <a:rPr lang="nl-NL" smtClean="0"/>
              <a:t>Klik om de stijl te bewerken</a:t>
            </a:r>
            <a:endParaRPr lang="nl-BE"/>
          </a:p>
        </p:txBody>
      </p:sp>
      <p:sp>
        <p:nvSpPr>
          <p:cNvPr id="3" name="Tijdelijke aanduiding voor datum 2"/>
          <p:cNvSpPr>
            <a:spLocks noGrp="1"/>
          </p:cNvSpPr>
          <p:nvPr>
            <p:ph type="dt" sz="half" idx="10"/>
          </p:nvPr>
        </p:nvSpPr>
        <p:spPr>
          <a:xfrm>
            <a:off x="838200" y="6347883"/>
            <a:ext cx="2743200" cy="365125"/>
          </a:xfrm>
          <a:prstGeom prst="rect">
            <a:avLst/>
          </a:prstGeom>
        </p:spPr>
        <p:txBody>
          <a:bodyPr/>
          <a:lstStyle/>
          <a:p>
            <a:fld id="{31425D5D-02F3-4676-B27A-AAB3521FEF0F}" type="datetimeFigureOut">
              <a:rPr lang="nl-BE" smtClean="0"/>
              <a:t>26/03/2015</a:t>
            </a:fld>
            <a:endParaRPr lang="nl-BE"/>
          </a:p>
        </p:txBody>
      </p:sp>
      <p:sp>
        <p:nvSpPr>
          <p:cNvPr id="4" name="Tijdelijke aanduiding voor voettekst 3"/>
          <p:cNvSpPr>
            <a:spLocks noGrp="1"/>
          </p:cNvSpPr>
          <p:nvPr>
            <p:ph type="ftr" sz="quarter" idx="11"/>
          </p:nvPr>
        </p:nvSpPr>
        <p:spPr/>
        <p:txBody>
          <a:bodyPr/>
          <a:lstStyle/>
          <a:p>
            <a:endParaRPr lang="nl-BE"/>
          </a:p>
        </p:txBody>
      </p:sp>
      <p:sp>
        <p:nvSpPr>
          <p:cNvPr id="5" name="Tijdelijke aanduiding voor dianummer 4"/>
          <p:cNvSpPr>
            <a:spLocks noGrp="1"/>
          </p:cNvSpPr>
          <p:nvPr>
            <p:ph type="sldNum" sz="quarter" idx="12"/>
          </p:nvPr>
        </p:nvSpPr>
        <p:spPr/>
        <p:txBody>
          <a:bodyPr/>
          <a:lstStyle/>
          <a:p>
            <a:fld id="{D5709902-72CA-4BCF-8F76-582F623D5D9F}" type="slidenum">
              <a:rPr lang="nl-BE" smtClean="0"/>
              <a:t>‹nr.›</a:t>
            </a:fld>
            <a:endParaRPr lang="nl-BE"/>
          </a:p>
        </p:txBody>
      </p:sp>
    </p:spTree>
    <p:extLst>
      <p:ext uri="{BB962C8B-B14F-4D97-AF65-F5344CB8AC3E}">
        <p14:creationId xmlns:p14="http://schemas.microsoft.com/office/powerpoint/2010/main" val="1175252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3" name="Tijdelijke aanduiding voor voettekst 2"/>
          <p:cNvSpPr>
            <a:spLocks noGrp="1"/>
          </p:cNvSpPr>
          <p:nvPr>
            <p:ph type="ftr" sz="quarter" idx="11"/>
          </p:nvPr>
        </p:nvSpPr>
        <p:spPr/>
        <p:txBody>
          <a:bodyPr/>
          <a:lstStyle/>
          <a:p>
            <a:endParaRPr lang="nl-BE"/>
          </a:p>
        </p:txBody>
      </p:sp>
      <p:sp>
        <p:nvSpPr>
          <p:cNvPr id="4" name="Tijdelijke aanduiding voor dianummer 3"/>
          <p:cNvSpPr>
            <a:spLocks noGrp="1"/>
          </p:cNvSpPr>
          <p:nvPr>
            <p:ph type="sldNum" sz="quarter" idx="12"/>
          </p:nvPr>
        </p:nvSpPr>
        <p:spPr/>
        <p:txBody>
          <a:bodyPr/>
          <a:lstStyle/>
          <a:p>
            <a:fld id="{D5709902-72CA-4BCF-8F76-582F623D5D9F}" type="slidenum">
              <a:rPr lang="nl-BE" smtClean="0"/>
              <a:t>‹nr.›</a:t>
            </a:fld>
            <a:endParaRPr lang="nl-BE"/>
          </a:p>
        </p:txBody>
      </p:sp>
    </p:spTree>
    <p:extLst>
      <p:ext uri="{BB962C8B-B14F-4D97-AF65-F5344CB8AC3E}">
        <p14:creationId xmlns:p14="http://schemas.microsoft.com/office/powerpoint/2010/main" val="727124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pic>
        <p:nvPicPr>
          <p:cNvPr id="8" name="Afbeelding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
            <a:ext cx="12193151" cy="6858001"/>
          </a:xfrm>
          <a:prstGeom prst="rect">
            <a:avLst/>
          </a:prstGeom>
        </p:spPr>
      </p:pic>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BE"/>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D5709902-72CA-4BCF-8F76-582F623D5D9F}" type="slidenum">
              <a:rPr lang="nl-BE" smtClean="0"/>
              <a:t>‹nr.›</a:t>
            </a:fld>
            <a:endParaRPr lang="nl-BE"/>
          </a:p>
        </p:txBody>
      </p:sp>
    </p:spTree>
    <p:extLst>
      <p:ext uri="{BB962C8B-B14F-4D97-AF65-F5344CB8AC3E}">
        <p14:creationId xmlns:p14="http://schemas.microsoft.com/office/powerpoint/2010/main" val="3107729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pic>
        <p:nvPicPr>
          <p:cNvPr id="8" name="Afbeelding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
            <a:ext cx="12193151" cy="6858001"/>
          </a:xfrm>
          <a:prstGeom prst="rect">
            <a:avLst/>
          </a:prstGeom>
        </p:spPr>
      </p:pic>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BE"/>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D5709902-72CA-4BCF-8F76-582F623D5D9F}" type="slidenum">
              <a:rPr lang="nl-BE" smtClean="0"/>
              <a:t>‹nr.›</a:t>
            </a:fld>
            <a:endParaRPr lang="nl-BE"/>
          </a:p>
        </p:txBody>
      </p:sp>
    </p:spTree>
    <p:extLst>
      <p:ext uri="{BB962C8B-B14F-4D97-AF65-F5344CB8AC3E}">
        <p14:creationId xmlns:p14="http://schemas.microsoft.com/office/powerpoint/2010/main" val="804457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87D"/>
        </a:solidFill>
        <a:effectLst/>
      </p:bgPr>
    </p:bg>
    <p:spTree>
      <p:nvGrpSpPr>
        <p:cNvPr id="1" name=""/>
        <p:cNvGrpSpPr/>
        <p:nvPr/>
      </p:nvGrpSpPr>
      <p:grpSpPr>
        <a:xfrm>
          <a:off x="0" y="0"/>
          <a:ext cx="0" cy="0"/>
          <a:chOff x="0" y="0"/>
          <a:chExt cx="0" cy="0"/>
        </a:xfrm>
      </p:grpSpPr>
      <p:sp>
        <p:nvSpPr>
          <p:cNvPr id="8" name="Rechthoek 7"/>
          <p:cNvSpPr/>
          <p:nvPr userDrawn="1"/>
        </p:nvSpPr>
        <p:spPr>
          <a:xfrm>
            <a:off x="1" y="6079405"/>
            <a:ext cx="12191999" cy="78706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pic>
        <p:nvPicPr>
          <p:cNvPr id="9" name="Tijdelijke aanduiding voor inhoud 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0668000" y="6190625"/>
            <a:ext cx="1285875" cy="547688"/>
          </a:xfrm>
          <a:prstGeom prst="rect">
            <a:avLst/>
          </a:prstGeom>
        </p:spPr>
      </p:pic>
      <p:pic>
        <p:nvPicPr>
          <p:cNvPr id="10" name="Picture 2" descr="F:\Events\2014 Klanten\RTC-Limburg\2. Design\JPG\VISUALS\VISUAL.jpg"/>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514350" y="6115100"/>
            <a:ext cx="1431251" cy="742900"/>
          </a:xfrm>
          <a:prstGeom prst="rect">
            <a:avLst/>
          </a:prstGeom>
          <a:noFill/>
          <a:extLst>
            <a:ext uri="{909E8E84-426E-40DD-AFC4-6F175D3DCCD1}">
              <a14:hiddenFill xmlns:a14="http://schemas.microsoft.com/office/drawing/2010/main">
                <a:solidFill>
                  <a:srgbClr val="FFFFFF"/>
                </a:solidFill>
              </a14:hiddenFill>
            </a:ext>
          </a:extLst>
        </p:spPr>
      </p:pic>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dirty="0" smtClean="0"/>
              <a:t>Klik om de stijl te bewerken</a:t>
            </a:r>
            <a:endParaRPr lang="nl-BE" dirty="0"/>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Tijdelijke aanduiding voor dianummer 5"/>
          <p:cNvSpPr>
            <a:spLocks noGrp="1"/>
          </p:cNvSpPr>
          <p:nvPr>
            <p:ph type="sldNum" sz="quarter" idx="4"/>
          </p:nvPr>
        </p:nvSpPr>
        <p:spPr>
          <a:xfrm>
            <a:off x="9448800" y="3175"/>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09902-72CA-4BCF-8F76-582F623D5D9F}" type="slidenum">
              <a:rPr lang="nl-BE" smtClean="0"/>
              <a:t>‹nr.›</a:t>
            </a:fld>
            <a:endParaRPr lang="nl-BE"/>
          </a:p>
        </p:txBody>
      </p:sp>
    </p:spTree>
    <p:extLst>
      <p:ext uri="{BB962C8B-B14F-4D97-AF65-F5344CB8AC3E}">
        <p14:creationId xmlns:p14="http://schemas.microsoft.com/office/powerpoint/2010/main" val="694158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Antique Olive Std Bold Cond" panose="020B080602020404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1.xml"/><Relationship Id="rId7" Type="http://schemas.openxmlformats.org/officeDocument/2006/relationships/diagramColors" Target="../diagrams/colors1.xml"/><Relationship Id="rId2" Type="http://schemas.openxmlformats.org/officeDocument/2006/relationships/slideLayout" Target="../slideLayouts/slideLayout6.xml"/><Relationship Id="rId1" Type="http://schemas.openxmlformats.org/officeDocument/2006/relationships/tags" Target="../tags/tag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4.jpeg"/></Relationships>
</file>

<file path=ppt/slides/_rels/slide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2.xml"/><Relationship Id="rId7" Type="http://schemas.openxmlformats.org/officeDocument/2006/relationships/diagramColors" Target="../diagrams/colors2.xml"/><Relationship Id="rId2" Type="http://schemas.openxmlformats.org/officeDocument/2006/relationships/slideLayout" Target="../slideLayouts/slideLayout6.xml"/><Relationship Id="rId1" Type="http://schemas.openxmlformats.org/officeDocument/2006/relationships/tags" Target="../tags/tag2.xml"/><Relationship Id="rId6" Type="http://schemas.openxmlformats.org/officeDocument/2006/relationships/diagramQuickStyle" Target="../diagrams/quickStyle2.xml"/><Relationship Id="rId5" Type="http://schemas.openxmlformats.org/officeDocument/2006/relationships/diagramLayout" Target="../diagrams/layout2.xml"/><Relationship Id="rId10" Type="http://schemas.openxmlformats.org/officeDocument/2006/relationships/image" Target="../media/image6.jpeg"/><Relationship Id="rId4" Type="http://schemas.openxmlformats.org/officeDocument/2006/relationships/diagramData" Target="../diagrams/data2.xml"/><Relationship Id="rId9" Type="http://schemas.openxmlformats.org/officeDocument/2006/relationships/image" Target="../media/image5.jpeg"/></Relationships>
</file>

<file path=ppt/slides/_rels/slide3.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notesSlide" Target="../notesSlides/notesSlide3.xml"/><Relationship Id="rId7" Type="http://schemas.openxmlformats.org/officeDocument/2006/relationships/diagramColors" Target="../diagrams/colors3.xml"/><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 Id="rId9" Type="http://schemas.openxmlformats.org/officeDocument/2006/relationships/image" Target="../media/image6.jpeg"/></Relationships>
</file>

<file path=ppt/slides/_rels/slide4.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notesSlide" Target="../notesSlides/notesSlide4.xml"/><Relationship Id="rId7" Type="http://schemas.openxmlformats.org/officeDocument/2006/relationships/diagramColors" Target="../diagrams/colors4.xml"/><Relationship Id="rId2" Type="http://schemas.openxmlformats.org/officeDocument/2006/relationships/slideLayout" Target="../slideLayouts/slideLayout6.xml"/><Relationship Id="rId1" Type="http://schemas.openxmlformats.org/officeDocument/2006/relationships/tags" Target="../tags/tag4.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 Id="rId9" Type="http://schemas.openxmlformats.org/officeDocument/2006/relationships/image" Target="../media/image6.jpeg"/></Relationships>
</file>

<file path=ppt/slides/_rels/slide5.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notesSlide" Target="../notesSlides/notesSlide5.xml"/><Relationship Id="rId7" Type="http://schemas.openxmlformats.org/officeDocument/2006/relationships/diagramColors" Target="../diagrams/colors5.xml"/><Relationship Id="rId2" Type="http://schemas.openxmlformats.org/officeDocument/2006/relationships/slideLayout" Target="../slideLayouts/slideLayout6.xml"/><Relationship Id="rId1" Type="http://schemas.openxmlformats.org/officeDocument/2006/relationships/tags" Target="../tags/tag5.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009997488"/>
              </p:ext>
            </p:extLst>
          </p:nvPr>
        </p:nvGraphicFramePr>
        <p:xfrm>
          <a:off x="2031999" y="719666"/>
          <a:ext cx="9954592"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Rechthoek 2"/>
          <p:cNvSpPr/>
          <p:nvPr/>
        </p:nvSpPr>
        <p:spPr>
          <a:xfrm>
            <a:off x="2418083" y="616020"/>
            <a:ext cx="7902228" cy="923330"/>
          </a:xfrm>
          <a:prstGeom prst="rect">
            <a:avLst/>
          </a:prstGeom>
          <a:noFill/>
        </p:spPr>
        <p:txBody>
          <a:bodyPr wrap="none" lIns="91440" tIns="45720" rIns="91440" bIns="45720">
            <a:spAutoFit/>
          </a:bodyPr>
          <a:lstStyle/>
          <a:p>
            <a:pPr algn="ctr"/>
            <a:r>
              <a:rPr lang="nl-NL"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Leerlijn: Duurzame Energie</a:t>
            </a:r>
            <a:endParaRPr lang="nl-NL"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pic>
        <p:nvPicPr>
          <p:cNvPr id="5" name="Afbeelding 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3901" y="235019"/>
            <a:ext cx="2134182" cy="1150295"/>
          </a:xfrm>
          <a:prstGeom prst="rect">
            <a:avLst/>
          </a:prstGeom>
        </p:spPr>
      </p:pic>
    </p:spTree>
    <p:custDataLst>
      <p:tags r:id="rId1"/>
    </p:custDataLst>
    <p:extLst>
      <p:ext uri="{BB962C8B-B14F-4D97-AF65-F5344CB8AC3E}">
        <p14:creationId xmlns:p14="http://schemas.microsoft.com/office/powerpoint/2010/main" val="4049944196"/>
      </p:ext>
    </p:extLst>
  </p:cSld>
  <p:clrMapOvr>
    <a:masterClrMapping/>
  </p:clrMapOvr>
  <mc:AlternateContent xmlns:mc="http://schemas.openxmlformats.org/markup-compatibility/2006" xmlns:p14="http://schemas.microsoft.com/office/powerpoint/2010/main">
    <mc:Choice Requires="p14">
      <p:transition spd="med" p14:dur="700" advTm="11325">
        <p:fade/>
      </p:transition>
    </mc:Choice>
    <mc:Fallback xmlns="">
      <p:transition spd="med" advTm="11325">
        <p:fade/>
      </p:transition>
    </mc:Fallback>
  </mc:AlternateContent>
  <p:timing>
    <p:tnLst>
      <p:par>
        <p:cTn id="1" dur="indefinite" restart="never" nodeType="tmRoot"/>
      </p:par>
    </p:tnLst>
  </p:timing>
  <p:extLst mod="1">
    <p:ext uri="{E180D4A7-C9FB-4DFB-919C-405C955672EB}">
      <p14:showEvtLst xmlns:p14="http://schemas.microsoft.com/office/powerpoint/2010/main">
        <p14:playEvt time="1" objId="4"/>
        <p14:stopEvt time="8797" objId="4"/>
      </p14:showEvtLst>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2031999" y="719666"/>
          <a:ext cx="9954592"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Lijntoelichting 3 4"/>
          <p:cNvSpPr/>
          <p:nvPr/>
        </p:nvSpPr>
        <p:spPr>
          <a:xfrm>
            <a:off x="1358900" y="469900"/>
            <a:ext cx="5257800" cy="1968500"/>
          </a:xfrm>
          <a:prstGeom prst="borderCallout3">
            <a:avLst>
              <a:gd name="adj1" fmla="val 18750"/>
              <a:gd name="adj2" fmla="val -8333"/>
              <a:gd name="adj3" fmla="val 18750"/>
              <a:gd name="adj4" fmla="val -16667"/>
              <a:gd name="adj5" fmla="val 100000"/>
              <a:gd name="adj6" fmla="val -16667"/>
              <a:gd name="adj7" fmla="val 217099"/>
              <a:gd name="adj8" fmla="val 52364"/>
            </a:avLst>
          </a:prstGeom>
          <a:ln>
            <a:solidFill>
              <a:schemeClr val="tx1"/>
            </a:solidFill>
            <a:tailEnd type="stealth" w="lg" len="lg"/>
          </a:ln>
        </p:spPr>
        <p:style>
          <a:lnRef idx="0">
            <a:schemeClr val="accent6"/>
          </a:lnRef>
          <a:fillRef idx="3">
            <a:schemeClr val="accent6"/>
          </a:fillRef>
          <a:effectRef idx="3">
            <a:schemeClr val="accent6"/>
          </a:effectRef>
          <a:fontRef idx="minor">
            <a:schemeClr val="lt1"/>
          </a:fontRef>
        </p:style>
        <p:txBody>
          <a:bodyPr rtlCol="0" anchor="t" anchorCtr="0"/>
          <a:lstStyle/>
          <a:p>
            <a:endParaRPr lang="nl-BE" sz="2000" b="1" dirty="0" smtClean="0"/>
          </a:p>
          <a:p>
            <a:endParaRPr lang="nl-BE" sz="2000" b="1" dirty="0"/>
          </a:p>
          <a:p>
            <a:r>
              <a:rPr lang="nl-BE" sz="2000" b="1" dirty="0" smtClean="0"/>
              <a:t>                     Labo-kits zonne- en </a:t>
            </a:r>
            <a:r>
              <a:rPr lang="nl-BE" sz="2000" b="1" dirty="0" err="1" smtClean="0"/>
              <a:t>wind-energie</a:t>
            </a:r>
            <a:endParaRPr lang="nl-BE" sz="2000" b="1" dirty="0" smtClean="0"/>
          </a:p>
          <a:p>
            <a:endParaRPr lang="nl-BE" sz="2000" b="1" dirty="0"/>
          </a:p>
          <a:p>
            <a:r>
              <a:rPr lang="nl-BE" sz="1600" b="1" smtClean="0"/>
              <a:t>Leerlingen onderzoeken, </a:t>
            </a:r>
            <a:r>
              <a:rPr lang="nl-BE" sz="1600" b="1" dirty="0" smtClean="0"/>
              <a:t>in </a:t>
            </a:r>
            <a:r>
              <a:rPr lang="nl-BE" sz="1600" b="1" smtClean="0"/>
              <a:t>het labo, </a:t>
            </a:r>
            <a:r>
              <a:rPr lang="nl-BE" sz="1600" b="1" dirty="0" smtClean="0"/>
              <a:t>factoren die een effect hebben op de energieproductie via zonne- en </a:t>
            </a:r>
            <a:r>
              <a:rPr lang="nl-BE" sz="1600" b="1" dirty="0" err="1" smtClean="0"/>
              <a:t>wind-energie</a:t>
            </a:r>
            <a:endParaRPr lang="nl-BE" sz="1600" b="1" dirty="0" smtClean="0"/>
          </a:p>
          <a:p>
            <a:endParaRPr lang="nl-BE" sz="2000" b="1" dirty="0"/>
          </a:p>
        </p:txBody>
      </p:sp>
      <p:pic>
        <p:nvPicPr>
          <p:cNvPr id="1030" name="Picture 6" descr="http://www.solar-academy.com/menuis/lexsolar.030748.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521733" y="650648"/>
            <a:ext cx="997793" cy="70643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09E8E84-426E-40DD-AFC4-6F175D3DCCD1}">
              <a14:hiddenFill xmlns:a14="http://schemas.microsoft.com/office/drawing/2010/main">
                <a:solidFill>
                  <a:srgbClr val="FFFFFF"/>
                </a:solidFill>
              </a14:hiddenFill>
            </a:ext>
          </a:extLst>
        </p:spPr>
      </p:pic>
      <p:pic>
        <p:nvPicPr>
          <p:cNvPr id="9" name="Afbeelding 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157244" y="5780675"/>
            <a:ext cx="1074999" cy="579410"/>
          </a:xfrm>
          <a:prstGeom prst="rect">
            <a:avLst/>
          </a:prstGeom>
        </p:spPr>
      </p:pic>
    </p:spTree>
    <p:custDataLst>
      <p:tags r:id="rId1"/>
    </p:custDataLst>
    <p:extLst>
      <p:ext uri="{BB962C8B-B14F-4D97-AF65-F5344CB8AC3E}">
        <p14:creationId xmlns:p14="http://schemas.microsoft.com/office/powerpoint/2010/main" val="1652460597"/>
      </p:ext>
    </p:extLst>
  </p:cSld>
  <p:clrMapOvr>
    <a:masterClrMapping/>
  </p:clrMapOvr>
  <mc:AlternateContent xmlns:mc="http://schemas.openxmlformats.org/markup-compatibility/2006">
    <mc:Choice xmlns:p14="http://schemas.microsoft.com/office/powerpoint/2010/main" Requires="p14">
      <p:transition spd="med" p14:dur="700" advTm="11325">
        <p:fade/>
      </p:transition>
    </mc:Choice>
    <mc:Fallback>
      <p:transition spd="med" advTm="11325">
        <p:fade/>
      </p:transition>
    </mc:Fallback>
  </mc:AlternateContent>
  <p:timing>
    <p:tnLst>
      <p:par>
        <p:cTn id="1" dur="indefinite" restart="never" nodeType="tmRoot"/>
      </p:par>
    </p:tnLst>
  </p:timing>
  <p:extLst mod="1">
    <p:ext uri="{E180D4A7-C9FB-4DFB-919C-405C955672EB}">
      <p14:showEvtLst xmlns:p14="http://schemas.microsoft.com/office/powerpoint/2010/main">
        <p14:playEvt time="1" objId="4"/>
        <p14:stopEvt time="8797" objId="4"/>
      </p14:showEvtLst>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2031999" y="719666"/>
          <a:ext cx="9954592"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Lijntoelichting 3 4"/>
          <p:cNvSpPr/>
          <p:nvPr/>
        </p:nvSpPr>
        <p:spPr>
          <a:xfrm>
            <a:off x="190500" y="171450"/>
            <a:ext cx="5727700" cy="2702379"/>
          </a:xfrm>
          <a:prstGeom prst="borderCallout3">
            <a:avLst>
              <a:gd name="adj1" fmla="val 19308"/>
              <a:gd name="adj2" fmla="val 106412"/>
              <a:gd name="adj3" fmla="val 19153"/>
              <a:gd name="adj4" fmla="val 126254"/>
              <a:gd name="adj5" fmla="val 59294"/>
              <a:gd name="adj6" fmla="val 126349"/>
              <a:gd name="adj7" fmla="val 124546"/>
              <a:gd name="adj8" fmla="val 98571"/>
            </a:avLst>
          </a:prstGeom>
          <a:ln>
            <a:solidFill>
              <a:schemeClr val="tx1"/>
            </a:solidFill>
            <a:tailEnd type="stealth" w="lg" len="lg"/>
          </a:ln>
        </p:spPr>
        <p:style>
          <a:lnRef idx="0">
            <a:schemeClr val="accent6"/>
          </a:lnRef>
          <a:fillRef idx="3">
            <a:schemeClr val="accent6"/>
          </a:fillRef>
          <a:effectRef idx="3">
            <a:schemeClr val="accent6"/>
          </a:effectRef>
          <a:fontRef idx="minor">
            <a:schemeClr val="lt1"/>
          </a:fontRef>
        </p:style>
        <p:txBody>
          <a:bodyPr rtlCol="0" anchor="t" anchorCtr="0"/>
          <a:lstStyle/>
          <a:p>
            <a:r>
              <a:rPr lang="nl-BE" sz="2000" b="1" dirty="0" smtClean="0"/>
              <a:t>Meten is Weten</a:t>
            </a:r>
          </a:p>
          <a:p>
            <a:endParaRPr lang="nl-BE" sz="2000" b="1" dirty="0" smtClean="0"/>
          </a:p>
          <a:p>
            <a:r>
              <a:rPr lang="nl-BE" sz="1600" dirty="0" smtClean="0"/>
              <a:t>Aan de hand van meetresultaten voorspelt Elia de nodige energieproductie voor de volgende dagen. </a:t>
            </a:r>
          </a:p>
          <a:p>
            <a:endParaRPr lang="nl-BE" sz="1600" dirty="0" smtClean="0"/>
          </a:p>
          <a:p>
            <a:r>
              <a:rPr lang="nl-BE" sz="1600" dirty="0" smtClean="0"/>
              <a:t>Ga met de leerlingen de uitdaging aan om het elektriciteitsnet in evenwicht houden en zorgen dat aan de gevraagde elektriciteitsbehoefte voldaan wordt. Dit kunnen ze door elektriciteit te produceren met wind, zon en met thermische centrales (stoommachine).</a:t>
            </a:r>
            <a:endParaRPr lang="nl-BE" sz="1600" dirty="0"/>
          </a:p>
        </p:txBody>
      </p:sp>
      <p:pic>
        <p:nvPicPr>
          <p:cNvPr id="6" name="Afbeelding 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157244" y="5780675"/>
            <a:ext cx="1074999" cy="579410"/>
          </a:xfrm>
          <a:prstGeom prst="rect">
            <a:avLst/>
          </a:prstGeom>
        </p:spPr>
      </p:pic>
    </p:spTree>
    <p:custDataLst>
      <p:tags r:id="rId1"/>
    </p:custDataLst>
    <p:extLst>
      <p:ext uri="{BB962C8B-B14F-4D97-AF65-F5344CB8AC3E}">
        <p14:creationId xmlns:p14="http://schemas.microsoft.com/office/powerpoint/2010/main" val="3919662856"/>
      </p:ext>
    </p:extLst>
  </p:cSld>
  <p:clrMapOvr>
    <a:masterClrMapping/>
  </p:clrMapOvr>
  <mc:AlternateContent xmlns:mc="http://schemas.openxmlformats.org/markup-compatibility/2006">
    <mc:Choice xmlns:p14="http://schemas.microsoft.com/office/powerpoint/2010/main" Requires="p14">
      <p:transition spd="med" p14:dur="700" advTm="11325">
        <p:fade/>
      </p:transition>
    </mc:Choice>
    <mc:Fallback>
      <p:transition spd="med" advTm="11325">
        <p:fade/>
      </p:transition>
    </mc:Fallback>
  </mc:AlternateContent>
  <p:timing>
    <p:tnLst>
      <p:par>
        <p:cTn id="1" dur="indefinite" restart="never" nodeType="tmRoot"/>
      </p:par>
    </p:tnLst>
  </p:timing>
  <p:extLst mod="1">
    <p:ext uri="{E180D4A7-C9FB-4DFB-919C-405C955672EB}">
      <p14:showEvtLst xmlns:p14="http://schemas.microsoft.com/office/powerpoint/2010/main">
        <p14:playEvt time="1" objId="4"/>
        <p14:stopEvt time="8797" objId="4"/>
      </p14:showEvtLst>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2031999" y="719666"/>
          <a:ext cx="9954592"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Lijntoelichting 3 4"/>
          <p:cNvSpPr/>
          <p:nvPr/>
        </p:nvSpPr>
        <p:spPr>
          <a:xfrm>
            <a:off x="1518557" y="149681"/>
            <a:ext cx="5727700" cy="2179862"/>
          </a:xfrm>
          <a:prstGeom prst="borderCallout3">
            <a:avLst>
              <a:gd name="adj1" fmla="val 19308"/>
              <a:gd name="adj2" fmla="val 106412"/>
              <a:gd name="adj3" fmla="val 19153"/>
              <a:gd name="adj4" fmla="val 126254"/>
              <a:gd name="adj5" fmla="val 59294"/>
              <a:gd name="adj6" fmla="val 126349"/>
              <a:gd name="adj7" fmla="val 117339"/>
              <a:gd name="adj8" fmla="val 108264"/>
            </a:avLst>
          </a:prstGeom>
          <a:ln>
            <a:solidFill>
              <a:schemeClr val="tx1"/>
            </a:solidFill>
            <a:tailEnd type="stealth" w="lg" len="lg"/>
          </a:ln>
        </p:spPr>
        <p:style>
          <a:lnRef idx="0">
            <a:schemeClr val="accent6"/>
          </a:lnRef>
          <a:fillRef idx="3">
            <a:schemeClr val="accent6"/>
          </a:fillRef>
          <a:effectRef idx="3">
            <a:schemeClr val="accent6"/>
          </a:effectRef>
          <a:fontRef idx="minor">
            <a:schemeClr val="lt1"/>
          </a:fontRef>
        </p:style>
        <p:txBody>
          <a:bodyPr rtlCol="0" anchor="t" anchorCtr="0"/>
          <a:lstStyle/>
          <a:p>
            <a:r>
              <a:rPr lang="nl-BE" sz="2000" b="1" dirty="0" smtClean="0"/>
              <a:t>Energie opslag (demonstratiekoffer)</a:t>
            </a:r>
          </a:p>
          <a:p>
            <a:endParaRPr lang="nl-BE" sz="2000" b="1" dirty="0" smtClean="0"/>
          </a:p>
          <a:p>
            <a:r>
              <a:rPr lang="nl-BE" sz="1600" dirty="0" smtClean="0"/>
              <a:t>Als er toch te veel elektriciteit opgewekt wordt, dan moet deze opgeslagen worden.</a:t>
            </a:r>
          </a:p>
          <a:p>
            <a:r>
              <a:rPr lang="nl-BE" sz="1600" dirty="0" smtClean="0"/>
              <a:t>Demonstreer de verschillende mogelijkheden die in kleine installaties gebruikt kunnen worden.</a:t>
            </a:r>
          </a:p>
          <a:p>
            <a:endParaRPr lang="nl-BE" sz="1600" dirty="0" smtClean="0"/>
          </a:p>
          <a:p>
            <a:r>
              <a:rPr lang="nl-BE" sz="1600" dirty="0" smtClean="0"/>
              <a:t>Laat de leerlingen hierbij ook kennis met de brandstofcel.</a:t>
            </a:r>
            <a:endParaRPr lang="nl-BE" sz="1600" dirty="0"/>
          </a:p>
        </p:txBody>
      </p:sp>
      <p:pic>
        <p:nvPicPr>
          <p:cNvPr id="4" name="Afbeelding 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157244" y="5780675"/>
            <a:ext cx="1074999" cy="579410"/>
          </a:xfrm>
          <a:prstGeom prst="rect">
            <a:avLst/>
          </a:prstGeom>
        </p:spPr>
      </p:pic>
    </p:spTree>
    <p:custDataLst>
      <p:tags r:id="rId1"/>
    </p:custDataLst>
    <p:extLst>
      <p:ext uri="{BB962C8B-B14F-4D97-AF65-F5344CB8AC3E}">
        <p14:creationId xmlns:p14="http://schemas.microsoft.com/office/powerpoint/2010/main" val="3338383129"/>
      </p:ext>
    </p:extLst>
  </p:cSld>
  <p:clrMapOvr>
    <a:masterClrMapping/>
  </p:clrMapOvr>
  <mc:AlternateContent xmlns:mc="http://schemas.openxmlformats.org/markup-compatibility/2006">
    <mc:Choice xmlns:p14="http://schemas.microsoft.com/office/powerpoint/2010/main" Requires="p14">
      <p:transition spd="med" p14:dur="700" advTm="11325">
        <p:fade/>
      </p:transition>
    </mc:Choice>
    <mc:Fallback>
      <p:transition spd="med" advTm="11325">
        <p:fade/>
      </p:transition>
    </mc:Fallback>
  </mc:AlternateContent>
  <p:timing>
    <p:tnLst>
      <p:par>
        <p:cTn id="1" dur="indefinite" restart="never" nodeType="tmRoot"/>
      </p:par>
    </p:tnLst>
  </p:timing>
  <p:extLst mod="1">
    <p:ext uri="{E180D4A7-C9FB-4DFB-919C-405C955672EB}">
      <p14:showEvtLst xmlns:p14="http://schemas.microsoft.com/office/powerpoint/2010/main">
        <p14:playEvt time="1" objId="4"/>
        <p14:stopEvt time="8797" objId="4"/>
      </p14:showEvtLst>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2031999" y="719666"/>
          <a:ext cx="9954592"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Lijntoelichting 3 4"/>
          <p:cNvSpPr/>
          <p:nvPr/>
        </p:nvSpPr>
        <p:spPr>
          <a:xfrm>
            <a:off x="1518557" y="149681"/>
            <a:ext cx="5727700" cy="2179862"/>
          </a:xfrm>
          <a:prstGeom prst="borderCallout3">
            <a:avLst>
              <a:gd name="adj1" fmla="val 19308"/>
              <a:gd name="adj2" fmla="val 106412"/>
              <a:gd name="adj3" fmla="val 19153"/>
              <a:gd name="adj4" fmla="val 126254"/>
              <a:gd name="adj5" fmla="val 59294"/>
              <a:gd name="adj6" fmla="val 126349"/>
              <a:gd name="adj7" fmla="val 88875"/>
              <a:gd name="adj8" fmla="val 136772"/>
            </a:avLst>
          </a:prstGeom>
          <a:ln>
            <a:solidFill>
              <a:schemeClr val="tx1"/>
            </a:solidFill>
            <a:tailEnd type="stealth" w="lg" len="lg"/>
          </a:ln>
        </p:spPr>
        <p:style>
          <a:lnRef idx="0">
            <a:schemeClr val="accent6"/>
          </a:lnRef>
          <a:fillRef idx="3">
            <a:schemeClr val="accent6"/>
          </a:fillRef>
          <a:effectRef idx="3">
            <a:schemeClr val="accent6"/>
          </a:effectRef>
          <a:fontRef idx="minor">
            <a:schemeClr val="lt1"/>
          </a:fontRef>
        </p:style>
        <p:txBody>
          <a:bodyPr rtlCol="0" anchor="t" anchorCtr="0"/>
          <a:lstStyle/>
          <a:p>
            <a:r>
              <a:rPr lang="nl-BE" sz="2000" b="1" dirty="0" err="1" smtClean="0"/>
              <a:t>Smartgrids</a:t>
            </a:r>
            <a:endParaRPr lang="nl-BE" sz="2000" b="1" dirty="0" smtClean="0"/>
          </a:p>
          <a:p>
            <a:endParaRPr lang="nl-BE" sz="2000" b="1" dirty="0" smtClean="0"/>
          </a:p>
          <a:p>
            <a:r>
              <a:rPr lang="nl-BE" sz="1600" dirty="0" smtClean="0"/>
              <a:t>Willen we optimaal gebruik maken van zonne- en </a:t>
            </a:r>
            <a:r>
              <a:rPr lang="nl-BE" sz="1600" dirty="0" err="1" smtClean="0"/>
              <a:t>wind-energie</a:t>
            </a:r>
            <a:r>
              <a:rPr lang="nl-BE" sz="1600" dirty="0" smtClean="0"/>
              <a:t>, dan moeten we overgaan op een </a:t>
            </a:r>
            <a:r>
              <a:rPr lang="nl-BE" sz="1600" dirty="0" err="1" smtClean="0"/>
              <a:t>Smartgrid</a:t>
            </a:r>
            <a:r>
              <a:rPr lang="nl-BE" sz="1600" dirty="0" smtClean="0"/>
              <a:t>.</a:t>
            </a:r>
          </a:p>
          <a:p>
            <a:endParaRPr lang="nl-BE" sz="1600" dirty="0"/>
          </a:p>
          <a:p>
            <a:r>
              <a:rPr lang="nl-BE" sz="1600" dirty="0" smtClean="0"/>
              <a:t>In deze workshop maken de leerlingen kennis met </a:t>
            </a:r>
            <a:r>
              <a:rPr lang="nl-BE" sz="1600" dirty="0" err="1" smtClean="0"/>
              <a:t>Smartgrids</a:t>
            </a:r>
            <a:r>
              <a:rPr lang="nl-BE" sz="1600" dirty="0" smtClean="0"/>
              <a:t> en zien hoe zij ervoor kunnen zorgen dat het elektriciteitsnet in evenwicht blijft.</a:t>
            </a:r>
            <a:endParaRPr lang="nl-BE" sz="1600" dirty="0"/>
          </a:p>
        </p:txBody>
      </p:sp>
      <p:pic>
        <p:nvPicPr>
          <p:cNvPr id="4" name="Afbeelding 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157244" y="5780675"/>
            <a:ext cx="1074999" cy="579410"/>
          </a:xfrm>
          <a:prstGeom prst="rect">
            <a:avLst/>
          </a:prstGeom>
        </p:spPr>
      </p:pic>
    </p:spTree>
    <p:custDataLst>
      <p:tags r:id="rId1"/>
    </p:custDataLst>
    <p:extLst>
      <p:ext uri="{BB962C8B-B14F-4D97-AF65-F5344CB8AC3E}">
        <p14:creationId xmlns:p14="http://schemas.microsoft.com/office/powerpoint/2010/main" val="1871060849"/>
      </p:ext>
    </p:extLst>
  </p:cSld>
  <p:clrMapOvr>
    <a:masterClrMapping/>
  </p:clrMapOvr>
  <mc:AlternateContent xmlns:mc="http://schemas.openxmlformats.org/markup-compatibility/2006">
    <mc:Choice xmlns:p14="http://schemas.microsoft.com/office/powerpoint/2010/main" Requires="p14">
      <p:transition spd="med" p14:dur="700" advTm="11325">
        <p:fade/>
      </p:transition>
    </mc:Choice>
    <mc:Fallback>
      <p:transition spd="med" advTm="11325">
        <p:fade/>
      </p:transition>
    </mc:Fallback>
  </mc:AlternateContent>
  <p:timing>
    <p:tnLst>
      <p:par>
        <p:cTn id="1" dur="indefinite" restart="never" nodeType="tmRoot"/>
      </p:par>
    </p:tnLst>
  </p:timing>
  <p:extLst mod="1">
    <p:ext uri="{E180D4A7-C9FB-4DFB-919C-405C955672EB}">
      <p14:showEvtLst xmlns:p14="http://schemas.microsoft.com/office/powerpoint/2010/main">
        <p14:playEvt time="1" objId="4"/>
        <p14:stopEvt time="8797" objId="4"/>
      </p14:showEvtLst>
    </p:ext>
  </p:extLst>
</p:sld>
</file>

<file path=ppt/tags/tag1.xml><?xml version="1.0" encoding="utf-8"?>
<p:tagLst xmlns:a="http://schemas.openxmlformats.org/drawingml/2006/main" xmlns:r="http://schemas.openxmlformats.org/officeDocument/2006/relationships" xmlns:p="http://schemas.openxmlformats.org/presentationml/2006/main">
  <p:tag name="TIMING" val="|5.2|1|1.6"/>
</p:tagLst>
</file>

<file path=ppt/tags/tag2.xml><?xml version="1.0" encoding="utf-8"?>
<p:tagLst xmlns:a="http://schemas.openxmlformats.org/drawingml/2006/main" xmlns:r="http://schemas.openxmlformats.org/officeDocument/2006/relationships" xmlns:p="http://schemas.openxmlformats.org/presentationml/2006/main">
  <p:tag name="TIMING" val="|5.2|1|1.6"/>
</p:tagLst>
</file>

<file path=ppt/tags/tag3.xml><?xml version="1.0" encoding="utf-8"?>
<p:tagLst xmlns:a="http://schemas.openxmlformats.org/drawingml/2006/main" xmlns:r="http://schemas.openxmlformats.org/officeDocument/2006/relationships" xmlns:p="http://schemas.openxmlformats.org/presentationml/2006/main">
  <p:tag name="TIMING" val="|5.2|1|1.6"/>
</p:tagLst>
</file>

<file path=ppt/tags/tag4.xml><?xml version="1.0" encoding="utf-8"?>
<p:tagLst xmlns:a="http://schemas.openxmlformats.org/drawingml/2006/main" xmlns:r="http://schemas.openxmlformats.org/officeDocument/2006/relationships" xmlns:p="http://schemas.openxmlformats.org/presentationml/2006/main">
  <p:tag name="TIMING" val="|5.2|1|1.6"/>
</p:tagLst>
</file>

<file path=ppt/tags/tag5.xml><?xml version="1.0" encoding="utf-8"?>
<p:tagLst xmlns:a="http://schemas.openxmlformats.org/drawingml/2006/main" xmlns:r="http://schemas.openxmlformats.org/officeDocument/2006/relationships" xmlns:p="http://schemas.openxmlformats.org/presentationml/2006/main">
  <p:tag name="TIMING" val="|5.2|1|1.6"/>
</p:tagLst>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8478</TotalTime>
  <Words>316</Words>
  <Application>Microsoft Office PowerPoint</Application>
  <PresentationFormat>Breedbeeld</PresentationFormat>
  <Paragraphs>52</Paragraphs>
  <Slides>5</Slides>
  <Notes>5</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vt:i4>
      </vt:variant>
    </vt:vector>
  </HeadingPairs>
  <TitlesOfParts>
    <vt:vector size="9" baseType="lpstr">
      <vt:lpstr>Calibri</vt:lpstr>
      <vt:lpstr>Arial</vt:lpstr>
      <vt:lpstr>Antique Olive Std Bold Cond</vt:lpstr>
      <vt:lpstr>Kantoorthema</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Lut Wyers</dc:creator>
  <cp:lastModifiedBy>Jurgen Nijs</cp:lastModifiedBy>
  <cp:revision>255</cp:revision>
  <cp:lastPrinted>2014-09-29T16:45:43Z</cp:lastPrinted>
  <dcterms:created xsi:type="dcterms:W3CDTF">2014-02-13T14:20:17Z</dcterms:created>
  <dcterms:modified xsi:type="dcterms:W3CDTF">2015-03-26T08:29:14Z</dcterms:modified>
</cp:coreProperties>
</file>